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0" r:id="rId2"/>
    <p:sldId id="262" r:id="rId3"/>
    <p:sldId id="263" r:id="rId4"/>
    <p:sldId id="256" r:id="rId5"/>
    <p:sldId id="346" r:id="rId6"/>
    <p:sldId id="411" r:id="rId7"/>
    <p:sldId id="391" r:id="rId8"/>
    <p:sldId id="347" r:id="rId9"/>
    <p:sldId id="348" r:id="rId10"/>
    <p:sldId id="393" r:id="rId11"/>
    <p:sldId id="394" r:id="rId12"/>
    <p:sldId id="407" r:id="rId13"/>
    <p:sldId id="395" r:id="rId14"/>
    <p:sldId id="397" r:id="rId15"/>
    <p:sldId id="405" r:id="rId16"/>
    <p:sldId id="408" r:id="rId17"/>
    <p:sldId id="402" r:id="rId18"/>
    <p:sldId id="409" r:id="rId19"/>
    <p:sldId id="410" r:id="rId20"/>
    <p:sldId id="350" r:id="rId21"/>
    <p:sldId id="406" r:id="rId22"/>
    <p:sldId id="412" r:id="rId23"/>
    <p:sldId id="415" r:id="rId24"/>
    <p:sldId id="417" r:id="rId25"/>
    <p:sldId id="416" r:id="rId26"/>
    <p:sldId id="418" r:id="rId27"/>
    <p:sldId id="419" r:id="rId28"/>
    <p:sldId id="425" r:id="rId29"/>
    <p:sldId id="420" r:id="rId30"/>
    <p:sldId id="422" r:id="rId31"/>
    <p:sldId id="423" r:id="rId32"/>
    <p:sldId id="424" r:id="rId33"/>
    <p:sldId id="354" r:id="rId34"/>
    <p:sldId id="355" r:id="rId35"/>
    <p:sldId id="356" r:id="rId36"/>
    <p:sldId id="426" r:id="rId37"/>
    <p:sldId id="427" r:id="rId38"/>
    <p:sldId id="428" r:id="rId39"/>
    <p:sldId id="429" r:id="rId40"/>
    <p:sldId id="430" r:id="rId41"/>
    <p:sldId id="432" r:id="rId42"/>
    <p:sldId id="433" r:id="rId43"/>
    <p:sldId id="434" r:id="rId44"/>
    <p:sldId id="43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00CC"/>
    <a:srgbClr val="FFFF00"/>
    <a:srgbClr val="008000"/>
    <a:srgbClr val="FF0000"/>
    <a:srgbClr val="0000FF"/>
    <a:srgbClr val="2F528F"/>
    <a:srgbClr val="FF9900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48" autoAdjust="0"/>
    <p:restoredTop sz="88084" autoAdjust="0"/>
  </p:normalViewPr>
  <p:slideViewPr>
    <p:cSldViewPr snapToGrid="0">
      <p:cViewPr varScale="1">
        <p:scale>
          <a:sx n="59" d="100"/>
          <a:sy n="59" d="100"/>
        </p:scale>
        <p:origin x="987" y="3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47BD-1C15-48DB-91ED-BD24C7C57D95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3109-9BC4-4718-A434-828FD259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82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25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0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22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9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4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10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7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4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2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0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8BA2-B7C2-4D24-BF26-A8C44649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070A-8ABC-444A-979F-1747773D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3EA4-AE8A-4C0E-B0E3-216706FA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18BE-AE8D-4B97-97BA-38AB791F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533E-FAD3-44A3-BE1A-9190574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393-B293-4751-9BFE-218AC7D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5E8-FABD-4AD9-A5EA-1B6101B4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2453-357D-4611-8545-4143642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3484-4158-433E-A30C-8E541F8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EAAB-BC61-45C4-BD8C-A0C05ECD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2E7D4-A44A-4901-A7B6-5A8CD5AD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191E2-74A5-4736-B778-9009D25C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D317-EDB3-4A09-82DB-A15DEF59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E88A-4D78-4D52-A3AB-457A214D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1DCE-8582-4B7D-84C7-B7E15186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846F-FCA6-4FA5-A501-0B30E05E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1AF8-BC7C-4D7A-91AD-90A2DAA3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AA81-5AEB-4F75-A30F-1B5F6118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F5D4-72AC-4E4E-9EC3-1542CB4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6AA8-08CE-4224-8233-E6DE09B8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A626-1C87-4D14-9ADD-5C1CE0D9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5826-E93F-4F56-9206-6E12EDCC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0C2A-1A5B-4CEC-AC6D-3A9ED0D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0320-2240-445D-BF5E-B1865E9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4636-EAEA-4EB9-9B68-7C71059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5BD-7121-4BB7-8850-A077DB95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7C3-C54E-4139-B456-18D7C362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3D0D2-0AEC-45EE-90DF-128347AF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72597-7C66-44F9-A81B-63E4CFB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BD5B-59E1-41FE-AA70-63962FC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DFC6-3CF7-416F-8A83-8A65D6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595-3576-497D-8DB0-3A8BBDB8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2708-0949-4123-ACE4-1C05D0A2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083F8-AA0B-46C3-A23C-A7D13E22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E1D05-82FD-450E-B2F9-8AAB1A46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FA5AF-59B3-46CE-BDE4-3AB55BBC5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4CCE2-EF8E-4151-B129-A382C482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DDF-D775-4123-8696-74E01EF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D2B14-2083-4085-92E9-5B7A02FD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B2B-0DEF-4999-ABFE-C65D665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2D451-5112-4089-AB89-F37725A8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FC80-F1CC-41CF-8223-94CF8313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4CF0F-56B2-4B77-B7C1-B89F157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1F2C8-ABE9-4E5B-B840-A241852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512CD-87EA-4719-ACFE-3DA8F3C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1C47-8484-44D7-93D2-807F7CCD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0154-9B7E-49E5-94F6-F51E9362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3088-138D-472F-95D4-5AC426E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6A27-0574-430D-8CFB-C542516F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890B-AED1-424A-92AB-979F7E47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A5B35-2235-4336-B2FD-25D00B64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0A785-BE9B-46C8-AF78-DAB9B993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766E-EABE-4043-B2F7-B26F3E0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119D0-B4D3-4282-9F91-178CE312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B8A0-E5C8-4865-A675-6056BA132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AF227-B48A-4886-8FCD-90A6BC3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57A7-A3E3-4CF2-B2F0-C963E4E5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458F-1171-4D96-908E-BF6F35F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94614-3162-4FD0-BE08-E76F54F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A80C-4131-4E5F-B356-9AE28734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29B1-39C4-413B-BB2D-2ECC5000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E332-6F9C-453F-9146-108D3D5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37CA-40B6-42BC-9859-EA1F1B68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mRFehQuMHU?start=24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C68503-6774-4CA4-BC28-EAE392B92751}"/>
              </a:ext>
            </a:extLst>
          </p:cNvPr>
          <p:cNvSpPr/>
          <p:nvPr/>
        </p:nvSpPr>
        <p:spPr>
          <a:xfrm>
            <a:off x="3742645" y="1422626"/>
            <a:ext cx="1395412" cy="1181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B1199-7B04-400B-B59B-028D5DC47665}"/>
              </a:ext>
            </a:extLst>
          </p:cNvPr>
          <p:cNvSpPr/>
          <p:nvPr/>
        </p:nvSpPr>
        <p:spPr>
          <a:xfrm>
            <a:off x="2321832" y="1860776"/>
            <a:ext cx="5006974" cy="364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8473D-C82F-4FB6-B866-6D26EE83F48F}"/>
              </a:ext>
            </a:extLst>
          </p:cNvPr>
          <p:cNvSpPr/>
          <p:nvPr/>
        </p:nvSpPr>
        <p:spPr>
          <a:xfrm>
            <a:off x="5281328" y="1383335"/>
            <a:ext cx="561958" cy="1319212"/>
          </a:xfrm>
          <a:prstGeom prst="rect">
            <a:avLst/>
          </a:prstGeom>
          <a:gradFill flip="none" rotWithShape="1">
            <a:gsLst>
              <a:gs pos="813">
                <a:schemeClr val="tx1"/>
              </a:gs>
              <a:gs pos="30000">
                <a:srgbClr val="FF9393"/>
              </a:gs>
              <a:gs pos="94000">
                <a:srgbClr val="FF000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B5EE23-7DB5-4FD7-B6B4-6D6328CC5279}"/>
              </a:ext>
            </a:extLst>
          </p:cNvPr>
          <p:cNvSpPr/>
          <p:nvPr/>
        </p:nvSpPr>
        <p:spPr>
          <a:xfrm flipH="1">
            <a:off x="4833456" y="1364286"/>
            <a:ext cx="561958" cy="131921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rgbClr val="FF7E7E"/>
              </a:gs>
              <a:gs pos="10000">
                <a:srgbClr val="FFC1C1"/>
              </a:gs>
              <a:gs pos="91000">
                <a:srgbClr val="FF3B3B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6DFF23-020C-42B2-8CFF-CE7948004B70}"/>
              </a:ext>
            </a:extLst>
          </p:cNvPr>
          <p:cNvGrpSpPr/>
          <p:nvPr/>
        </p:nvGrpSpPr>
        <p:grpSpPr>
          <a:xfrm>
            <a:off x="867683" y="678882"/>
            <a:ext cx="7068041" cy="2668588"/>
            <a:chOff x="1435101" y="1118394"/>
            <a:chExt cx="7068041" cy="2668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48366C-9551-4BB8-863A-F3AF0A8E03E4}"/>
                </a:ext>
              </a:extLst>
            </p:cNvPr>
            <p:cNvSpPr/>
            <p:nvPr/>
          </p:nvSpPr>
          <p:spPr>
            <a:xfrm>
              <a:off x="7877147" y="2095501"/>
              <a:ext cx="625995" cy="947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EF729E-7C0B-487A-8B74-8E68A1BC2A56}"/>
                </a:ext>
              </a:extLst>
            </p:cNvPr>
            <p:cNvSpPr/>
            <p:nvPr/>
          </p:nvSpPr>
          <p:spPr>
            <a:xfrm>
              <a:off x="2103978" y="1540669"/>
              <a:ext cx="219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A8DB19-9E31-4640-8473-CE6296386ABF}"/>
                </a:ext>
              </a:extLst>
            </p:cNvPr>
            <p:cNvSpPr/>
            <p:nvPr/>
          </p:nvSpPr>
          <p:spPr>
            <a:xfrm>
              <a:off x="2254399" y="2653508"/>
              <a:ext cx="206834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A703B2-8D50-478E-B263-D3DEC16E7697}"/>
                </a:ext>
              </a:extLst>
            </p:cNvPr>
            <p:cNvSpPr/>
            <p:nvPr/>
          </p:nvSpPr>
          <p:spPr>
            <a:xfrm>
              <a:off x="3562302" y="3024982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654E9-0CFD-4D1D-968D-2538B497966E}"/>
                </a:ext>
              </a:extLst>
            </p:cNvPr>
            <p:cNvSpPr/>
            <p:nvPr/>
          </p:nvSpPr>
          <p:spPr>
            <a:xfrm>
              <a:off x="3618636" y="1118394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8898CA-1B3E-43DB-8E07-7267920B7383}"/>
                </a:ext>
              </a:extLst>
            </p:cNvPr>
            <p:cNvSpPr/>
            <p:nvPr/>
          </p:nvSpPr>
          <p:spPr>
            <a:xfrm>
              <a:off x="5718572" y="1533525"/>
              <a:ext cx="2747796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9DE8A2-21B8-45EF-9E5B-C46E01FA0316}"/>
                </a:ext>
              </a:extLst>
            </p:cNvPr>
            <p:cNvSpPr/>
            <p:nvPr/>
          </p:nvSpPr>
          <p:spPr>
            <a:xfrm>
              <a:off x="5718572" y="2659857"/>
              <a:ext cx="2747795" cy="707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996B90-ADE6-427D-B19E-40715347403F}"/>
                </a:ext>
              </a:extLst>
            </p:cNvPr>
            <p:cNvSpPr/>
            <p:nvPr/>
          </p:nvSpPr>
          <p:spPr>
            <a:xfrm>
              <a:off x="1435101" y="2188370"/>
              <a:ext cx="153352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1B801E-C69E-4AA5-9827-DCF4E54F10FF}"/>
              </a:ext>
            </a:extLst>
          </p:cNvPr>
          <p:cNvSpPr txBox="1"/>
          <p:nvPr/>
        </p:nvSpPr>
        <p:spPr>
          <a:xfrm>
            <a:off x="4047505" y="1084072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94145B-D053-4A68-A586-06E8D01F8294}"/>
              </a:ext>
            </a:extLst>
          </p:cNvPr>
          <p:cNvSpPr txBox="1"/>
          <p:nvPr/>
        </p:nvSpPr>
        <p:spPr>
          <a:xfrm>
            <a:off x="5796758" y="1517459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axon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3AAA4-0F90-4778-A3E9-649281B19F1D}"/>
              </a:ext>
            </a:extLst>
          </p:cNvPr>
          <p:cNvSpPr txBox="1"/>
          <p:nvPr/>
        </p:nvSpPr>
        <p:spPr>
          <a:xfrm>
            <a:off x="2504204" y="151745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dendrite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24CDEE-6769-4E38-A15A-720EE3BA905F}"/>
              </a:ext>
            </a:extLst>
          </p:cNvPr>
          <p:cNvSpPr txBox="1"/>
          <p:nvPr/>
        </p:nvSpPr>
        <p:spPr>
          <a:xfrm>
            <a:off x="3092838" y="172332"/>
            <a:ext cx="571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Next LT Pro Light" panose="020B0304020202020204" pitchFamily="34" charset="0"/>
              </a:rPr>
              <a:t>Spike Timing Dependent Plasticity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D7EF05-C8EC-4CCD-B068-EA9D7BEDCFFD}"/>
              </a:ext>
            </a:extLst>
          </p:cNvPr>
          <p:cNvSpPr/>
          <p:nvPr/>
        </p:nvSpPr>
        <p:spPr>
          <a:xfrm>
            <a:off x="5313301" y="2333473"/>
            <a:ext cx="625995" cy="1006396"/>
          </a:xfrm>
          <a:custGeom>
            <a:avLst/>
            <a:gdLst>
              <a:gd name="connsiteX0" fmla="*/ 0 w 1059542"/>
              <a:gd name="connsiteY0" fmla="*/ 588111 h 1097501"/>
              <a:gd name="connsiteX1" fmla="*/ 319314 w 1059542"/>
              <a:gd name="connsiteY1" fmla="*/ 602625 h 1097501"/>
              <a:gd name="connsiteX2" fmla="*/ 333828 w 1059542"/>
              <a:gd name="connsiteY2" fmla="*/ 7540 h 1097501"/>
              <a:gd name="connsiteX3" fmla="*/ 537028 w 1059542"/>
              <a:gd name="connsiteY3" fmla="*/ 1081597 h 1097501"/>
              <a:gd name="connsiteX4" fmla="*/ 696685 w 1059542"/>
              <a:gd name="connsiteY4" fmla="*/ 646168 h 1097501"/>
              <a:gd name="connsiteX5" fmla="*/ 1059542 w 1059542"/>
              <a:gd name="connsiteY5" fmla="*/ 588111 h 1097501"/>
              <a:gd name="connsiteX0" fmla="*/ 0 w 1059542"/>
              <a:gd name="connsiteY0" fmla="*/ 606977 h 1117161"/>
              <a:gd name="connsiteX1" fmla="*/ 319314 w 1059542"/>
              <a:gd name="connsiteY1" fmla="*/ 621491 h 1117161"/>
              <a:gd name="connsiteX2" fmla="*/ 438603 w 1059542"/>
              <a:gd name="connsiteY2" fmla="*/ 7356 h 1117161"/>
              <a:gd name="connsiteX3" fmla="*/ 537028 w 1059542"/>
              <a:gd name="connsiteY3" fmla="*/ 1100463 h 1117161"/>
              <a:gd name="connsiteX4" fmla="*/ 696685 w 1059542"/>
              <a:gd name="connsiteY4" fmla="*/ 665034 h 1117161"/>
              <a:gd name="connsiteX5" fmla="*/ 1059542 w 1059542"/>
              <a:gd name="connsiteY5" fmla="*/ 606977 h 1117161"/>
              <a:gd name="connsiteX0" fmla="*/ 0 w 1097642"/>
              <a:gd name="connsiteY0" fmla="*/ 664233 h 1117267"/>
              <a:gd name="connsiteX1" fmla="*/ 357414 w 1097642"/>
              <a:gd name="connsiteY1" fmla="*/ 621597 h 1117267"/>
              <a:gd name="connsiteX2" fmla="*/ 476703 w 1097642"/>
              <a:gd name="connsiteY2" fmla="*/ 7462 h 1117267"/>
              <a:gd name="connsiteX3" fmla="*/ 575128 w 1097642"/>
              <a:gd name="connsiteY3" fmla="*/ 1100569 h 1117267"/>
              <a:gd name="connsiteX4" fmla="*/ 734785 w 1097642"/>
              <a:gd name="connsiteY4" fmla="*/ 665140 h 1117267"/>
              <a:gd name="connsiteX5" fmla="*/ 1097642 w 1097642"/>
              <a:gd name="connsiteY5" fmla="*/ 607083 h 1117267"/>
              <a:gd name="connsiteX0" fmla="*/ 0 w 1097642"/>
              <a:gd name="connsiteY0" fmla="*/ 667724 h 1120758"/>
              <a:gd name="connsiteX1" fmla="*/ 347889 w 1097642"/>
              <a:gd name="connsiteY1" fmla="*/ 548888 h 1120758"/>
              <a:gd name="connsiteX2" fmla="*/ 476703 w 1097642"/>
              <a:gd name="connsiteY2" fmla="*/ 10953 h 1120758"/>
              <a:gd name="connsiteX3" fmla="*/ 575128 w 1097642"/>
              <a:gd name="connsiteY3" fmla="*/ 1104060 h 1120758"/>
              <a:gd name="connsiteX4" fmla="*/ 734785 w 1097642"/>
              <a:gd name="connsiteY4" fmla="*/ 668631 h 1120758"/>
              <a:gd name="connsiteX5" fmla="*/ 1097642 w 1097642"/>
              <a:gd name="connsiteY5" fmla="*/ 610574 h 1120758"/>
              <a:gd name="connsiteX0" fmla="*/ 0 w 1097642"/>
              <a:gd name="connsiteY0" fmla="*/ 664083 h 1006396"/>
              <a:gd name="connsiteX1" fmla="*/ 347889 w 1097642"/>
              <a:gd name="connsiteY1" fmla="*/ 545247 h 1006396"/>
              <a:gd name="connsiteX2" fmla="*/ 476703 w 1097642"/>
              <a:gd name="connsiteY2" fmla="*/ 7312 h 1006396"/>
              <a:gd name="connsiteX3" fmla="*/ 575128 w 1097642"/>
              <a:gd name="connsiteY3" fmla="*/ 986119 h 1006396"/>
              <a:gd name="connsiteX4" fmla="*/ 734785 w 1097642"/>
              <a:gd name="connsiteY4" fmla="*/ 664990 h 1006396"/>
              <a:gd name="connsiteX5" fmla="*/ 1097642 w 1097642"/>
              <a:gd name="connsiteY5" fmla="*/ 606933 h 100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642" h="1006396">
                <a:moveTo>
                  <a:pt x="0" y="664083"/>
                </a:moveTo>
                <a:cubicBezTo>
                  <a:pt x="131838" y="719721"/>
                  <a:pt x="268439" y="654709"/>
                  <a:pt x="347889" y="545247"/>
                </a:cubicBezTo>
                <a:cubicBezTo>
                  <a:pt x="427339" y="435785"/>
                  <a:pt x="438830" y="-66167"/>
                  <a:pt x="476703" y="7312"/>
                </a:cubicBezTo>
                <a:cubicBezTo>
                  <a:pt x="514576" y="80791"/>
                  <a:pt x="532114" y="876506"/>
                  <a:pt x="575128" y="986119"/>
                </a:cubicBezTo>
                <a:cubicBezTo>
                  <a:pt x="618142" y="1095732"/>
                  <a:pt x="647699" y="728188"/>
                  <a:pt x="734785" y="664990"/>
                </a:cubicBezTo>
                <a:cubicBezTo>
                  <a:pt x="821871" y="601792"/>
                  <a:pt x="959756" y="594837"/>
                  <a:pt x="1097642" y="6069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F98687-89F2-497A-B9B2-476F17766159}"/>
              </a:ext>
            </a:extLst>
          </p:cNvPr>
          <p:cNvGrpSpPr/>
          <p:nvPr/>
        </p:nvGrpSpPr>
        <p:grpSpPr>
          <a:xfrm>
            <a:off x="7410450" y="1863157"/>
            <a:ext cx="211236" cy="350044"/>
            <a:chOff x="7410450" y="1863157"/>
            <a:chExt cx="211236" cy="3500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3A5CCE-5980-4798-B1AA-94918BCAA2BF}"/>
                </a:ext>
              </a:extLst>
            </p:cNvPr>
            <p:cNvSpPr/>
            <p:nvPr/>
          </p:nvSpPr>
          <p:spPr>
            <a:xfrm>
              <a:off x="7410450" y="1863157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3E2AA92-AD89-4AA8-A56E-FC4886EBC9BC}"/>
                </a:ext>
              </a:extLst>
            </p:cNvPr>
            <p:cNvSpPr/>
            <p:nvPr/>
          </p:nvSpPr>
          <p:spPr>
            <a:xfrm>
              <a:off x="7410450" y="1993445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7ECBAC2-44A0-414C-87DA-84C0F3DD8124}"/>
                </a:ext>
              </a:extLst>
            </p:cNvPr>
            <p:cNvSpPr/>
            <p:nvPr/>
          </p:nvSpPr>
          <p:spPr>
            <a:xfrm>
              <a:off x="7410450" y="2123733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912EAA6-DFBF-4820-A279-F751CA5B8E03}"/>
                </a:ext>
              </a:extLst>
            </p:cNvPr>
            <p:cNvSpPr/>
            <p:nvPr/>
          </p:nvSpPr>
          <p:spPr>
            <a:xfrm>
              <a:off x="7532786" y="1931571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C1A16EF-05ED-4339-9AFB-4FE13E16BC45}"/>
                </a:ext>
              </a:extLst>
            </p:cNvPr>
            <p:cNvSpPr/>
            <p:nvPr/>
          </p:nvSpPr>
          <p:spPr>
            <a:xfrm>
              <a:off x="7532786" y="2075958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B9628B-7F38-4BD2-9D60-ED984C10B9E8}"/>
              </a:ext>
            </a:extLst>
          </p:cNvPr>
          <p:cNvSpPr/>
          <p:nvPr/>
        </p:nvSpPr>
        <p:spPr>
          <a:xfrm flipH="1">
            <a:off x="5231142" y="2314424"/>
            <a:ext cx="625995" cy="1006396"/>
          </a:xfrm>
          <a:custGeom>
            <a:avLst/>
            <a:gdLst>
              <a:gd name="connsiteX0" fmla="*/ 0 w 1059542"/>
              <a:gd name="connsiteY0" fmla="*/ 588111 h 1097501"/>
              <a:gd name="connsiteX1" fmla="*/ 319314 w 1059542"/>
              <a:gd name="connsiteY1" fmla="*/ 602625 h 1097501"/>
              <a:gd name="connsiteX2" fmla="*/ 333828 w 1059542"/>
              <a:gd name="connsiteY2" fmla="*/ 7540 h 1097501"/>
              <a:gd name="connsiteX3" fmla="*/ 537028 w 1059542"/>
              <a:gd name="connsiteY3" fmla="*/ 1081597 h 1097501"/>
              <a:gd name="connsiteX4" fmla="*/ 696685 w 1059542"/>
              <a:gd name="connsiteY4" fmla="*/ 646168 h 1097501"/>
              <a:gd name="connsiteX5" fmla="*/ 1059542 w 1059542"/>
              <a:gd name="connsiteY5" fmla="*/ 588111 h 1097501"/>
              <a:gd name="connsiteX0" fmla="*/ 0 w 1059542"/>
              <a:gd name="connsiteY0" fmla="*/ 606977 h 1117161"/>
              <a:gd name="connsiteX1" fmla="*/ 319314 w 1059542"/>
              <a:gd name="connsiteY1" fmla="*/ 621491 h 1117161"/>
              <a:gd name="connsiteX2" fmla="*/ 438603 w 1059542"/>
              <a:gd name="connsiteY2" fmla="*/ 7356 h 1117161"/>
              <a:gd name="connsiteX3" fmla="*/ 537028 w 1059542"/>
              <a:gd name="connsiteY3" fmla="*/ 1100463 h 1117161"/>
              <a:gd name="connsiteX4" fmla="*/ 696685 w 1059542"/>
              <a:gd name="connsiteY4" fmla="*/ 665034 h 1117161"/>
              <a:gd name="connsiteX5" fmla="*/ 1059542 w 1059542"/>
              <a:gd name="connsiteY5" fmla="*/ 606977 h 1117161"/>
              <a:gd name="connsiteX0" fmla="*/ 0 w 1097642"/>
              <a:gd name="connsiteY0" fmla="*/ 664233 h 1117267"/>
              <a:gd name="connsiteX1" fmla="*/ 357414 w 1097642"/>
              <a:gd name="connsiteY1" fmla="*/ 621597 h 1117267"/>
              <a:gd name="connsiteX2" fmla="*/ 476703 w 1097642"/>
              <a:gd name="connsiteY2" fmla="*/ 7462 h 1117267"/>
              <a:gd name="connsiteX3" fmla="*/ 575128 w 1097642"/>
              <a:gd name="connsiteY3" fmla="*/ 1100569 h 1117267"/>
              <a:gd name="connsiteX4" fmla="*/ 734785 w 1097642"/>
              <a:gd name="connsiteY4" fmla="*/ 665140 h 1117267"/>
              <a:gd name="connsiteX5" fmla="*/ 1097642 w 1097642"/>
              <a:gd name="connsiteY5" fmla="*/ 607083 h 1117267"/>
              <a:gd name="connsiteX0" fmla="*/ 0 w 1097642"/>
              <a:gd name="connsiteY0" fmla="*/ 667724 h 1120758"/>
              <a:gd name="connsiteX1" fmla="*/ 347889 w 1097642"/>
              <a:gd name="connsiteY1" fmla="*/ 548888 h 1120758"/>
              <a:gd name="connsiteX2" fmla="*/ 476703 w 1097642"/>
              <a:gd name="connsiteY2" fmla="*/ 10953 h 1120758"/>
              <a:gd name="connsiteX3" fmla="*/ 575128 w 1097642"/>
              <a:gd name="connsiteY3" fmla="*/ 1104060 h 1120758"/>
              <a:gd name="connsiteX4" fmla="*/ 734785 w 1097642"/>
              <a:gd name="connsiteY4" fmla="*/ 668631 h 1120758"/>
              <a:gd name="connsiteX5" fmla="*/ 1097642 w 1097642"/>
              <a:gd name="connsiteY5" fmla="*/ 610574 h 1120758"/>
              <a:gd name="connsiteX0" fmla="*/ 0 w 1097642"/>
              <a:gd name="connsiteY0" fmla="*/ 664083 h 1006396"/>
              <a:gd name="connsiteX1" fmla="*/ 347889 w 1097642"/>
              <a:gd name="connsiteY1" fmla="*/ 545247 h 1006396"/>
              <a:gd name="connsiteX2" fmla="*/ 476703 w 1097642"/>
              <a:gd name="connsiteY2" fmla="*/ 7312 h 1006396"/>
              <a:gd name="connsiteX3" fmla="*/ 575128 w 1097642"/>
              <a:gd name="connsiteY3" fmla="*/ 986119 h 1006396"/>
              <a:gd name="connsiteX4" fmla="*/ 734785 w 1097642"/>
              <a:gd name="connsiteY4" fmla="*/ 664990 h 1006396"/>
              <a:gd name="connsiteX5" fmla="*/ 1097642 w 1097642"/>
              <a:gd name="connsiteY5" fmla="*/ 606933 h 100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642" h="1006396">
                <a:moveTo>
                  <a:pt x="0" y="664083"/>
                </a:moveTo>
                <a:cubicBezTo>
                  <a:pt x="131838" y="719721"/>
                  <a:pt x="268439" y="654709"/>
                  <a:pt x="347889" y="545247"/>
                </a:cubicBezTo>
                <a:cubicBezTo>
                  <a:pt x="427339" y="435785"/>
                  <a:pt x="438830" y="-66167"/>
                  <a:pt x="476703" y="7312"/>
                </a:cubicBezTo>
                <a:cubicBezTo>
                  <a:pt x="514576" y="80791"/>
                  <a:pt x="532114" y="876506"/>
                  <a:pt x="575128" y="986119"/>
                </a:cubicBezTo>
                <a:cubicBezTo>
                  <a:pt x="618142" y="1095732"/>
                  <a:pt x="647699" y="728188"/>
                  <a:pt x="734785" y="664990"/>
                </a:cubicBezTo>
                <a:cubicBezTo>
                  <a:pt x="821871" y="601792"/>
                  <a:pt x="959756" y="594837"/>
                  <a:pt x="1097642" y="6069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to conceptualize the action potential? - Biology Stack Exchange">
            <a:extLst>
              <a:ext uri="{FF2B5EF4-FFF2-40B4-BE49-F238E27FC236}">
                <a16:creationId xmlns:a16="http://schemas.microsoft.com/office/drawing/2014/main" id="{63450ECB-5B2C-4866-9BB2-3FF4671A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4" y="3429000"/>
            <a:ext cx="2324385" cy="30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2864 0.00278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49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12435 0.003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25E-6 2.59259E-6 L -0.21667 -0.00047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animBg="1"/>
      <p:bldP spid="16" grpId="1" animBg="1"/>
      <p:bldP spid="5" grpId="0" animBg="1"/>
      <p:bldP spid="5" grpId="1" animBg="1"/>
      <p:bldP spid="5" grpId="2" animBg="1"/>
      <p:bldP spid="5" grpId="3" animBg="1"/>
      <p:bldP spid="5" grpId="4" animBg="1"/>
      <p:bldP spid="53" grpId="0" animBg="1"/>
      <p:bldP spid="5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ck crab">
            <a:extLst>
              <a:ext uri="{FF2B5EF4-FFF2-40B4-BE49-F238E27FC236}">
                <a16:creationId xmlns:a16="http://schemas.microsoft.com/office/drawing/2014/main" id="{2BF45C4A-54B1-478E-B845-A79EC10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5" y="1958580"/>
            <a:ext cx="4427830" cy="33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C42D7-3890-4BB0-811E-7975875BECD3}"/>
              </a:ext>
            </a:extLst>
          </p:cNvPr>
          <p:cNvSpPr txBox="1"/>
          <p:nvPr/>
        </p:nvSpPr>
        <p:spPr>
          <a:xfrm>
            <a:off x="3222323" y="321295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866471-7D9D-4CFA-B78B-A1A5FFD50ED9}"/>
              </a:ext>
            </a:extLst>
          </p:cNvPr>
          <p:cNvGrpSpPr/>
          <p:nvPr/>
        </p:nvGrpSpPr>
        <p:grpSpPr>
          <a:xfrm>
            <a:off x="6338656" y="1452903"/>
            <a:ext cx="5455966" cy="4951094"/>
            <a:chOff x="6338656" y="1331650"/>
            <a:chExt cx="5455966" cy="49510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4C14AC-90FD-4457-827F-8A2EB2DB1032}"/>
                </a:ext>
              </a:extLst>
            </p:cNvPr>
            <p:cNvGrpSpPr/>
            <p:nvPr/>
          </p:nvGrpSpPr>
          <p:grpSpPr>
            <a:xfrm>
              <a:off x="6338657" y="1473693"/>
              <a:ext cx="5455965" cy="4809051"/>
              <a:chOff x="-3134685" y="1199966"/>
              <a:chExt cx="4686603" cy="4171024"/>
            </a:xfrm>
          </p:grpSpPr>
          <p:pic>
            <p:nvPicPr>
              <p:cNvPr id="7" name="Picture 6" descr="fig. 1.">
                <a:extLst>
                  <a:ext uri="{FF2B5EF4-FFF2-40B4-BE49-F238E27FC236}">
                    <a16:creationId xmlns:a16="http://schemas.microsoft.com/office/drawing/2014/main" id="{43F0406A-CD49-4E85-97E1-259595724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41" t="4142" r="45356" b="35168"/>
              <a:stretch/>
            </p:blipFill>
            <p:spPr bwMode="auto">
              <a:xfrm>
                <a:off x="-3134685" y="1199966"/>
                <a:ext cx="4448583" cy="416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AC3886-0E2E-43E4-A15E-1854056C40C5}"/>
                  </a:ext>
                </a:extLst>
              </p:cNvPr>
              <p:cNvSpPr/>
              <p:nvPr/>
            </p:nvSpPr>
            <p:spPr>
              <a:xfrm>
                <a:off x="-3062796" y="5095783"/>
                <a:ext cx="443883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C4896-6288-4D0F-8CA4-E8F738523D8C}"/>
                  </a:ext>
                </a:extLst>
              </p:cNvPr>
              <p:cNvSpPr/>
              <p:nvPr/>
            </p:nvSpPr>
            <p:spPr>
              <a:xfrm>
                <a:off x="949912" y="1199967"/>
                <a:ext cx="602006" cy="1278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2F75BF-66EF-40D3-8B4D-FF06A46B3932}"/>
                </a:ext>
              </a:extLst>
            </p:cNvPr>
            <p:cNvSpPr/>
            <p:nvPr/>
          </p:nvSpPr>
          <p:spPr>
            <a:xfrm>
              <a:off x="6338656" y="1331650"/>
              <a:ext cx="516752" cy="317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7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866471-7D9D-4CFA-B78B-A1A5FFD50ED9}"/>
              </a:ext>
            </a:extLst>
          </p:cNvPr>
          <p:cNvGrpSpPr/>
          <p:nvPr/>
        </p:nvGrpSpPr>
        <p:grpSpPr>
          <a:xfrm>
            <a:off x="6338656" y="1452903"/>
            <a:ext cx="5455966" cy="4951094"/>
            <a:chOff x="6338656" y="1331650"/>
            <a:chExt cx="5455966" cy="49510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4C14AC-90FD-4457-827F-8A2EB2DB1032}"/>
                </a:ext>
              </a:extLst>
            </p:cNvPr>
            <p:cNvGrpSpPr/>
            <p:nvPr/>
          </p:nvGrpSpPr>
          <p:grpSpPr>
            <a:xfrm>
              <a:off x="6422347" y="1473693"/>
              <a:ext cx="5372275" cy="4809051"/>
              <a:chOff x="-3062796" y="1199966"/>
              <a:chExt cx="4614714" cy="4171024"/>
            </a:xfrm>
          </p:grpSpPr>
          <p:pic>
            <p:nvPicPr>
              <p:cNvPr id="7" name="Picture 6" descr="fig. 1.">
                <a:extLst>
                  <a:ext uri="{FF2B5EF4-FFF2-40B4-BE49-F238E27FC236}">
                    <a16:creationId xmlns:a16="http://schemas.microsoft.com/office/drawing/2014/main" id="{43F0406A-CD49-4E85-97E1-259595724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" t="4142" r="45356" b="35168"/>
              <a:stretch/>
            </p:blipFill>
            <p:spPr bwMode="auto">
              <a:xfrm>
                <a:off x="-3046718" y="1199966"/>
                <a:ext cx="4360616" cy="416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AC3886-0E2E-43E4-A15E-1854056C40C5}"/>
                  </a:ext>
                </a:extLst>
              </p:cNvPr>
              <p:cNvSpPr/>
              <p:nvPr/>
            </p:nvSpPr>
            <p:spPr>
              <a:xfrm>
                <a:off x="-3062796" y="5095783"/>
                <a:ext cx="443883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C4896-6288-4D0F-8CA4-E8F738523D8C}"/>
                  </a:ext>
                </a:extLst>
              </p:cNvPr>
              <p:cNvSpPr/>
              <p:nvPr/>
            </p:nvSpPr>
            <p:spPr>
              <a:xfrm>
                <a:off x="949912" y="1199967"/>
                <a:ext cx="602006" cy="1278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2F75BF-66EF-40D3-8B4D-FF06A46B3932}"/>
                </a:ext>
              </a:extLst>
            </p:cNvPr>
            <p:cNvSpPr/>
            <p:nvPr/>
          </p:nvSpPr>
          <p:spPr>
            <a:xfrm>
              <a:off x="6338656" y="1331650"/>
              <a:ext cx="516752" cy="317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68BFF6-F89E-4C4B-86B5-E992F2D2C593}"/>
              </a:ext>
            </a:extLst>
          </p:cNvPr>
          <p:cNvSpPr txBox="1"/>
          <p:nvPr/>
        </p:nvSpPr>
        <p:spPr>
          <a:xfrm>
            <a:off x="3222323" y="321295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52553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2649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64981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7290248" y="12649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2" y="1987685"/>
            <a:ext cx="4818743" cy="3605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4B9DBA-D68F-4C97-9921-27A62272B905}"/>
              </a:ext>
            </a:extLst>
          </p:cNvPr>
          <p:cNvSpPr txBox="1"/>
          <p:nvPr/>
        </p:nvSpPr>
        <p:spPr>
          <a:xfrm>
            <a:off x="2219841" y="320053"/>
            <a:ext cx="784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Stomatogastric</a:t>
            </a:r>
            <a:r>
              <a:rPr lang="en-US" sz="4000" dirty="0">
                <a:latin typeface="Century Gothic" panose="020B0502020202020204" pitchFamily="34" charset="0"/>
              </a:rPr>
              <a:t> Ganglion (STG)</a:t>
            </a:r>
          </a:p>
        </p:txBody>
      </p:sp>
    </p:spTree>
    <p:extLst>
      <p:ext uri="{BB962C8B-B14F-4D97-AF65-F5344CB8AC3E}">
        <p14:creationId xmlns:p14="http://schemas.microsoft.com/office/powerpoint/2010/main" val="6983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D68BFF6-F89E-4C4B-86B5-E992F2D2C593}"/>
              </a:ext>
            </a:extLst>
          </p:cNvPr>
          <p:cNvSpPr txBox="1"/>
          <p:nvPr/>
        </p:nvSpPr>
        <p:spPr>
          <a:xfrm>
            <a:off x="2219841" y="320053"/>
            <a:ext cx="784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Stomatogastric</a:t>
            </a:r>
            <a:r>
              <a:rPr lang="en-US" sz="4000" dirty="0">
                <a:latin typeface="Century Gothic" panose="020B0502020202020204" pitchFamily="34" charset="0"/>
              </a:rPr>
              <a:t> Ganglion (STG)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64981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  <p:pic>
        <p:nvPicPr>
          <p:cNvPr id="8194" name="Picture 2" descr="Image result for stomatogastric ganglion">
            <a:extLst>
              <a:ext uri="{FF2B5EF4-FFF2-40B4-BE49-F238E27FC236}">
                <a16:creationId xmlns:a16="http://schemas.microsoft.com/office/drawing/2014/main" id="{1480190D-BCBD-4D59-AA7E-38D1FE29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45" y="1933096"/>
            <a:ext cx="4194899" cy="41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7290248" y="12649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3F49A1-97F2-4A86-A9E2-4336EE4A9880}"/>
              </a:ext>
            </a:extLst>
          </p:cNvPr>
          <p:cNvSpPr/>
          <p:nvPr/>
        </p:nvSpPr>
        <p:spPr>
          <a:xfrm>
            <a:off x="7150927" y="1980252"/>
            <a:ext cx="1050127" cy="2382095"/>
          </a:xfrm>
          <a:custGeom>
            <a:avLst/>
            <a:gdLst>
              <a:gd name="connsiteX0" fmla="*/ 45596 w 1050040"/>
              <a:gd name="connsiteY0" fmla="*/ 172399 h 2371837"/>
              <a:gd name="connsiteX1" fmla="*/ 1004446 w 1050040"/>
              <a:gd name="connsiteY1" fmla="*/ 273999 h 2371837"/>
              <a:gd name="connsiteX2" fmla="*/ 890146 w 1050040"/>
              <a:gd name="connsiteY2" fmla="*/ 1524949 h 2371837"/>
              <a:gd name="connsiteX3" fmla="*/ 839346 w 1050040"/>
              <a:gd name="connsiteY3" fmla="*/ 2058349 h 2371837"/>
              <a:gd name="connsiteX4" fmla="*/ 223396 w 1050040"/>
              <a:gd name="connsiteY4" fmla="*/ 2255199 h 2371837"/>
              <a:gd name="connsiteX5" fmla="*/ 45596 w 1050040"/>
              <a:gd name="connsiteY5" fmla="*/ 172399 h 2371837"/>
              <a:gd name="connsiteX0" fmla="*/ 45596 w 1050040"/>
              <a:gd name="connsiteY0" fmla="*/ 172399 h 2373218"/>
              <a:gd name="connsiteX1" fmla="*/ 1004446 w 1050040"/>
              <a:gd name="connsiteY1" fmla="*/ 273999 h 2373218"/>
              <a:gd name="connsiteX2" fmla="*/ 890146 w 1050040"/>
              <a:gd name="connsiteY2" fmla="*/ 1524949 h 2373218"/>
              <a:gd name="connsiteX3" fmla="*/ 839346 w 1050040"/>
              <a:gd name="connsiteY3" fmla="*/ 2058349 h 2373218"/>
              <a:gd name="connsiteX4" fmla="*/ 223396 w 1050040"/>
              <a:gd name="connsiteY4" fmla="*/ 2255199 h 2373218"/>
              <a:gd name="connsiteX5" fmla="*/ 45596 w 1050040"/>
              <a:gd name="connsiteY5" fmla="*/ 172399 h 2373218"/>
              <a:gd name="connsiteX0" fmla="*/ 45596 w 1050040"/>
              <a:gd name="connsiteY0" fmla="*/ 172399 h 2368774"/>
              <a:gd name="connsiteX1" fmla="*/ 1004446 w 1050040"/>
              <a:gd name="connsiteY1" fmla="*/ 273999 h 2368774"/>
              <a:gd name="connsiteX2" fmla="*/ 890146 w 1050040"/>
              <a:gd name="connsiteY2" fmla="*/ 1524949 h 2368774"/>
              <a:gd name="connsiteX3" fmla="*/ 839346 w 1050040"/>
              <a:gd name="connsiteY3" fmla="*/ 2058349 h 2368774"/>
              <a:gd name="connsiteX4" fmla="*/ 223396 w 1050040"/>
              <a:gd name="connsiteY4" fmla="*/ 2255199 h 2368774"/>
              <a:gd name="connsiteX5" fmla="*/ 45596 w 1050040"/>
              <a:gd name="connsiteY5" fmla="*/ 172399 h 2368774"/>
              <a:gd name="connsiteX0" fmla="*/ 44139 w 1050113"/>
              <a:gd name="connsiteY0" fmla="*/ 172399 h 2404398"/>
              <a:gd name="connsiteX1" fmla="*/ 1002989 w 1050113"/>
              <a:gd name="connsiteY1" fmla="*/ 273999 h 2404398"/>
              <a:gd name="connsiteX2" fmla="*/ 888689 w 1050113"/>
              <a:gd name="connsiteY2" fmla="*/ 1524949 h 2404398"/>
              <a:gd name="connsiteX3" fmla="*/ 766451 w 1050113"/>
              <a:gd name="connsiteY3" fmla="*/ 2171458 h 2404398"/>
              <a:gd name="connsiteX4" fmla="*/ 221939 w 1050113"/>
              <a:gd name="connsiteY4" fmla="*/ 2255199 h 2404398"/>
              <a:gd name="connsiteX5" fmla="*/ 44139 w 1050113"/>
              <a:gd name="connsiteY5" fmla="*/ 172399 h 2404398"/>
              <a:gd name="connsiteX0" fmla="*/ 44139 w 1050113"/>
              <a:gd name="connsiteY0" fmla="*/ 172399 h 2380886"/>
              <a:gd name="connsiteX1" fmla="*/ 1002989 w 1050113"/>
              <a:gd name="connsiteY1" fmla="*/ 273999 h 2380886"/>
              <a:gd name="connsiteX2" fmla="*/ 888689 w 1050113"/>
              <a:gd name="connsiteY2" fmla="*/ 1524949 h 2380886"/>
              <a:gd name="connsiteX3" fmla="*/ 766451 w 1050113"/>
              <a:gd name="connsiteY3" fmla="*/ 2171458 h 2380886"/>
              <a:gd name="connsiteX4" fmla="*/ 221939 w 1050113"/>
              <a:gd name="connsiteY4" fmla="*/ 2255199 h 2380886"/>
              <a:gd name="connsiteX5" fmla="*/ 44139 w 1050113"/>
              <a:gd name="connsiteY5" fmla="*/ 172399 h 2380886"/>
              <a:gd name="connsiteX0" fmla="*/ 44139 w 1050113"/>
              <a:gd name="connsiteY0" fmla="*/ 172399 h 2379310"/>
              <a:gd name="connsiteX1" fmla="*/ 1002989 w 1050113"/>
              <a:gd name="connsiteY1" fmla="*/ 273999 h 2379310"/>
              <a:gd name="connsiteX2" fmla="*/ 888689 w 1050113"/>
              <a:gd name="connsiteY2" fmla="*/ 1524949 h 2379310"/>
              <a:gd name="connsiteX3" fmla="*/ 766451 w 1050113"/>
              <a:gd name="connsiteY3" fmla="*/ 2171458 h 2379310"/>
              <a:gd name="connsiteX4" fmla="*/ 221939 w 1050113"/>
              <a:gd name="connsiteY4" fmla="*/ 2255199 h 2379310"/>
              <a:gd name="connsiteX5" fmla="*/ 44139 w 1050113"/>
              <a:gd name="connsiteY5" fmla="*/ 172399 h 2379310"/>
              <a:gd name="connsiteX0" fmla="*/ 43624 w 1050127"/>
              <a:gd name="connsiteY0" fmla="*/ 172399 h 2382095"/>
              <a:gd name="connsiteX1" fmla="*/ 1002474 w 1050127"/>
              <a:gd name="connsiteY1" fmla="*/ 273999 h 2382095"/>
              <a:gd name="connsiteX2" fmla="*/ 888174 w 1050127"/>
              <a:gd name="connsiteY2" fmla="*/ 1524949 h 2382095"/>
              <a:gd name="connsiteX3" fmla="*/ 742123 w 1050127"/>
              <a:gd name="connsiteY3" fmla="*/ 2182174 h 2382095"/>
              <a:gd name="connsiteX4" fmla="*/ 221424 w 1050127"/>
              <a:gd name="connsiteY4" fmla="*/ 2255199 h 2382095"/>
              <a:gd name="connsiteX5" fmla="*/ 43624 w 1050127"/>
              <a:gd name="connsiteY5" fmla="*/ 172399 h 238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127" h="2382095">
                <a:moveTo>
                  <a:pt x="43624" y="172399"/>
                </a:moveTo>
                <a:cubicBezTo>
                  <a:pt x="173799" y="-157801"/>
                  <a:pt x="861716" y="48574"/>
                  <a:pt x="1002474" y="273999"/>
                </a:cubicBezTo>
                <a:cubicBezTo>
                  <a:pt x="1143232" y="499424"/>
                  <a:pt x="931566" y="1206920"/>
                  <a:pt x="888174" y="1524949"/>
                </a:cubicBezTo>
                <a:cubicBezTo>
                  <a:pt x="844782" y="1842978"/>
                  <a:pt x="853248" y="2060466"/>
                  <a:pt x="742123" y="2182174"/>
                </a:cubicBezTo>
                <a:cubicBezTo>
                  <a:pt x="-25036" y="2152672"/>
                  <a:pt x="337840" y="2590161"/>
                  <a:pt x="221424" y="2255199"/>
                </a:cubicBezTo>
                <a:cubicBezTo>
                  <a:pt x="105008" y="1920237"/>
                  <a:pt x="-86551" y="502599"/>
                  <a:pt x="43624" y="17239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B01660-C5F9-40C7-9CB5-36230B873E59}"/>
              </a:ext>
            </a:extLst>
          </p:cNvPr>
          <p:cNvSpPr/>
          <p:nvPr/>
        </p:nvSpPr>
        <p:spPr>
          <a:xfrm>
            <a:off x="9226772" y="2053736"/>
            <a:ext cx="1541558" cy="2169690"/>
          </a:xfrm>
          <a:custGeom>
            <a:avLst/>
            <a:gdLst>
              <a:gd name="connsiteX0" fmla="*/ 145828 w 1541558"/>
              <a:gd name="connsiteY0" fmla="*/ 111614 h 2169690"/>
              <a:gd name="connsiteX1" fmla="*/ 1441228 w 1541558"/>
              <a:gd name="connsiteY1" fmla="*/ 194164 h 2169690"/>
              <a:gd name="connsiteX2" fmla="*/ 1441228 w 1541558"/>
              <a:gd name="connsiteY2" fmla="*/ 1597514 h 2169690"/>
              <a:gd name="connsiteX3" fmla="*/ 1326928 w 1541558"/>
              <a:gd name="connsiteY3" fmla="*/ 2124564 h 2169690"/>
              <a:gd name="connsiteX4" fmla="*/ 672878 w 1541558"/>
              <a:gd name="connsiteY4" fmla="*/ 2029314 h 2169690"/>
              <a:gd name="connsiteX5" fmla="*/ 88678 w 1541558"/>
              <a:gd name="connsiteY5" fmla="*/ 1133964 h 2169690"/>
              <a:gd name="connsiteX6" fmla="*/ 145828 w 1541558"/>
              <a:gd name="connsiteY6" fmla="*/ 111614 h 216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1558" h="2169690">
                <a:moveTo>
                  <a:pt x="145828" y="111614"/>
                </a:moveTo>
                <a:cubicBezTo>
                  <a:pt x="371253" y="-45019"/>
                  <a:pt x="1225328" y="-53486"/>
                  <a:pt x="1441228" y="194164"/>
                </a:cubicBezTo>
                <a:cubicBezTo>
                  <a:pt x="1657128" y="441814"/>
                  <a:pt x="1460278" y="1275781"/>
                  <a:pt x="1441228" y="1597514"/>
                </a:cubicBezTo>
                <a:cubicBezTo>
                  <a:pt x="1422178" y="1919247"/>
                  <a:pt x="1454986" y="2052597"/>
                  <a:pt x="1326928" y="2124564"/>
                </a:cubicBezTo>
                <a:cubicBezTo>
                  <a:pt x="1198870" y="2196531"/>
                  <a:pt x="879253" y="2194414"/>
                  <a:pt x="672878" y="2029314"/>
                </a:cubicBezTo>
                <a:cubicBezTo>
                  <a:pt x="466503" y="1864214"/>
                  <a:pt x="175461" y="1455697"/>
                  <a:pt x="88678" y="1133964"/>
                </a:cubicBezTo>
                <a:cubicBezTo>
                  <a:pt x="1895" y="812231"/>
                  <a:pt x="-79597" y="268247"/>
                  <a:pt x="145828" y="1116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7560E4-CF65-4C58-B8CA-E5F8CDDA5AD9}"/>
              </a:ext>
            </a:extLst>
          </p:cNvPr>
          <p:cNvSpPr/>
          <p:nvPr/>
        </p:nvSpPr>
        <p:spPr>
          <a:xfrm>
            <a:off x="7116231" y="4402013"/>
            <a:ext cx="888504" cy="852775"/>
          </a:xfrm>
          <a:custGeom>
            <a:avLst/>
            <a:gdLst>
              <a:gd name="connsiteX0" fmla="*/ 76790 w 747802"/>
              <a:gd name="connsiteY0" fmla="*/ 52917 h 932415"/>
              <a:gd name="connsiteX1" fmla="*/ 635590 w 747802"/>
              <a:gd name="connsiteY1" fmla="*/ 154517 h 932415"/>
              <a:gd name="connsiteX2" fmla="*/ 699090 w 747802"/>
              <a:gd name="connsiteY2" fmla="*/ 859367 h 932415"/>
              <a:gd name="connsiteX3" fmla="*/ 70440 w 747802"/>
              <a:gd name="connsiteY3" fmla="*/ 821267 h 932415"/>
              <a:gd name="connsiteX4" fmla="*/ 76790 w 747802"/>
              <a:gd name="connsiteY4" fmla="*/ 52917 h 932415"/>
              <a:gd name="connsiteX0" fmla="*/ 77623 w 748635"/>
              <a:gd name="connsiteY0" fmla="*/ 97586 h 845213"/>
              <a:gd name="connsiteX1" fmla="*/ 636423 w 748635"/>
              <a:gd name="connsiteY1" fmla="*/ 72980 h 845213"/>
              <a:gd name="connsiteX2" fmla="*/ 699923 w 748635"/>
              <a:gd name="connsiteY2" fmla="*/ 777830 h 845213"/>
              <a:gd name="connsiteX3" fmla="*/ 71273 w 748635"/>
              <a:gd name="connsiteY3" fmla="*/ 739730 h 845213"/>
              <a:gd name="connsiteX4" fmla="*/ 77623 w 748635"/>
              <a:gd name="connsiteY4" fmla="*/ 97586 h 845213"/>
              <a:gd name="connsiteX0" fmla="*/ 77623 w 748635"/>
              <a:gd name="connsiteY0" fmla="*/ 97586 h 845213"/>
              <a:gd name="connsiteX1" fmla="*/ 636423 w 748635"/>
              <a:gd name="connsiteY1" fmla="*/ 72980 h 845213"/>
              <a:gd name="connsiteX2" fmla="*/ 699923 w 748635"/>
              <a:gd name="connsiteY2" fmla="*/ 777830 h 845213"/>
              <a:gd name="connsiteX3" fmla="*/ 71273 w 748635"/>
              <a:gd name="connsiteY3" fmla="*/ 739730 h 845213"/>
              <a:gd name="connsiteX4" fmla="*/ 77623 w 748635"/>
              <a:gd name="connsiteY4" fmla="*/ 97586 h 845213"/>
              <a:gd name="connsiteX0" fmla="*/ 48268 w 719280"/>
              <a:gd name="connsiteY0" fmla="*/ 119288 h 866915"/>
              <a:gd name="connsiteX1" fmla="*/ 607068 w 719280"/>
              <a:gd name="connsiteY1" fmla="*/ 94682 h 866915"/>
              <a:gd name="connsiteX2" fmla="*/ 670568 w 719280"/>
              <a:gd name="connsiteY2" fmla="*/ 799532 h 866915"/>
              <a:gd name="connsiteX3" fmla="*/ 41918 w 719280"/>
              <a:gd name="connsiteY3" fmla="*/ 761432 h 866915"/>
              <a:gd name="connsiteX4" fmla="*/ 48268 w 719280"/>
              <a:gd name="connsiteY4" fmla="*/ 119288 h 866915"/>
              <a:gd name="connsiteX0" fmla="*/ 80173 w 766847"/>
              <a:gd name="connsiteY0" fmla="*/ 110211 h 857838"/>
              <a:gd name="connsiteX1" fmla="*/ 681836 w 766847"/>
              <a:gd name="connsiteY1" fmla="*/ 66555 h 857838"/>
              <a:gd name="connsiteX2" fmla="*/ 702473 w 766847"/>
              <a:gd name="connsiteY2" fmla="*/ 790455 h 857838"/>
              <a:gd name="connsiteX3" fmla="*/ 73823 w 766847"/>
              <a:gd name="connsiteY3" fmla="*/ 752355 h 857838"/>
              <a:gd name="connsiteX4" fmla="*/ 80173 w 766847"/>
              <a:gd name="connsiteY4" fmla="*/ 110211 h 857838"/>
              <a:gd name="connsiteX0" fmla="*/ 37836 w 888504"/>
              <a:gd name="connsiteY0" fmla="*/ 116409 h 852775"/>
              <a:gd name="connsiteX1" fmla="*/ 794281 w 888504"/>
              <a:gd name="connsiteY1" fmla="*/ 62038 h 852775"/>
              <a:gd name="connsiteX2" fmla="*/ 814918 w 888504"/>
              <a:gd name="connsiteY2" fmla="*/ 785938 h 852775"/>
              <a:gd name="connsiteX3" fmla="*/ 186268 w 888504"/>
              <a:gd name="connsiteY3" fmla="*/ 747838 h 852775"/>
              <a:gd name="connsiteX4" fmla="*/ 37836 w 888504"/>
              <a:gd name="connsiteY4" fmla="*/ 116409 h 85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04" h="852775">
                <a:moveTo>
                  <a:pt x="37836" y="116409"/>
                </a:moveTo>
                <a:cubicBezTo>
                  <a:pt x="139172" y="2109"/>
                  <a:pt x="664767" y="-49550"/>
                  <a:pt x="794281" y="62038"/>
                </a:cubicBezTo>
                <a:cubicBezTo>
                  <a:pt x="923795" y="173626"/>
                  <a:pt x="909110" y="674813"/>
                  <a:pt x="814918" y="785938"/>
                </a:cubicBezTo>
                <a:cubicBezTo>
                  <a:pt x="720726" y="897063"/>
                  <a:pt x="315782" y="859426"/>
                  <a:pt x="186268" y="747838"/>
                </a:cubicBezTo>
                <a:cubicBezTo>
                  <a:pt x="56754" y="636250"/>
                  <a:pt x="-63500" y="230709"/>
                  <a:pt x="37836" y="11640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76CCCA-ECF1-41C0-9BBD-A1D952E4B335}"/>
              </a:ext>
            </a:extLst>
          </p:cNvPr>
          <p:cNvSpPr/>
          <p:nvPr/>
        </p:nvSpPr>
        <p:spPr>
          <a:xfrm>
            <a:off x="9269624" y="4876185"/>
            <a:ext cx="1427737" cy="1096182"/>
          </a:xfrm>
          <a:custGeom>
            <a:avLst/>
            <a:gdLst>
              <a:gd name="connsiteX0" fmla="*/ 1088813 w 1417876"/>
              <a:gd name="connsiteY0" fmla="*/ 1433249 h 1614416"/>
              <a:gd name="connsiteX1" fmla="*/ 1412663 w 1417876"/>
              <a:gd name="connsiteY1" fmla="*/ 271199 h 1614416"/>
              <a:gd name="connsiteX2" fmla="*/ 1241213 w 1417876"/>
              <a:gd name="connsiteY2" fmla="*/ 52124 h 1614416"/>
              <a:gd name="connsiteX3" fmla="*/ 645900 w 1417876"/>
              <a:gd name="connsiteY3" fmla="*/ 75937 h 1614416"/>
              <a:gd name="connsiteX4" fmla="*/ 17250 w 1417876"/>
              <a:gd name="connsiteY4" fmla="*/ 856987 h 1614416"/>
              <a:gd name="connsiteX5" fmla="*/ 260138 w 1417876"/>
              <a:gd name="connsiteY5" fmla="*/ 1552312 h 1614416"/>
              <a:gd name="connsiteX6" fmla="*/ 1088813 w 1417876"/>
              <a:gd name="connsiteY6" fmla="*/ 1433249 h 1614416"/>
              <a:gd name="connsiteX0" fmla="*/ 1088813 w 1417085"/>
              <a:gd name="connsiteY0" fmla="*/ 1433249 h 1614416"/>
              <a:gd name="connsiteX1" fmla="*/ 1412663 w 1417085"/>
              <a:gd name="connsiteY1" fmla="*/ 271199 h 1614416"/>
              <a:gd name="connsiteX2" fmla="*/ 1241213 w 1417085"/>
              <a:gd name="connsiteY2" fmla="*/ 52124 h 1614416"/>
              <a:gd name="connsiteX3" fmla="*/ 757025 w 1417085"/>
              <a:gd name="connsiteY3" fmla="*/ 75937 h 1614416"/>
              <a:gd name="connsiteX4" fmla="*/ 17250 w 1417085"/>
              <a:gd name="connsiteY4" fmla="*/ 856987 h 1614416"/>
              <a:gd name="connsiteX5" fmla="*/ 260138 w 1417085"/>
              <a:gd name="connsiteY5" fmla="*/ 1552312 h 1614416"/>
              <a:gd name="connsiteX6" fmla="*/ 1088813 w 1417085"/>
              <a:gd name="connsiteY6" fmla="*/ 1433249 h 1614416"/>
              <a:gd name="connsiteX0" fmla="*/ 1088813 w 1417085"/>
              <a:gd name="connsiteY0" fmla="*/ 1395459 h 1576626"/>
              <a:gd name="connsiteX1" fmla="*/ 1412663 w 1417085"/>
              <a:gd name="connsiteY1" fmla="*/ 233409 h 1576626"/>
              <a:gd name="connsiteX2" fmla="*/ 1241213 w 1417085"/>
              <a:gd name="connsiteY2" fmla="*/ 14334 h 1576626"/>
              <a:gd name="connsiteX3" fmla="*/ 757025 w 1417085"/>
              <a:gd name="connsiteY3" fmla="*/ 38147 h 1576626"/>
              <a:gd name="connsiteX4" fmla="*/ 17250 w 1417085"/>
              <a:gd name="connsiteY4" fmla="*/ 819197 h 1576626"/>
              <a:gd name="connsiteX5" fmla="*/ 260138 w 1417085"/>
              <a:gd name="connsiteY5" fmla="*/ 1514522 h 1576626"/>
              <a:gd name="connsiteX6" fmla="*/ 1088813 w 1417085"/>
              <a:gd name="connsiteY6" fmla="*/ 1395459 h 1576626"/>
              <a:gd name="connsiteX0" fmla="*/ 1088813 w 1417339"/>
              <a:gd name="connsiteY0" fmla="*/ 1399182 h 1580349"/>
              <a:gd name="connsiteX1" fmla="*/ 1412663 w 1417339"/>
              <a:gd name="connsiteY1" fmla="*/ 237132 h 1580349"/>
              <a:gd name="connsiteX2" fmla="*/ 1241213 w 1417339"/>
              <a:gd name="connsiteY2" fmla="*/ 18057 h 1580349"/>
              <a:gd name="connsiteX3" fmla="*/ 717735 w 1417339"/>
              <a:gd name="connsiteY3" fmla="*/ 31155 h 1580349"/>
              <a:gd name="connsiteX4" fmla="*/ 17250 w 1417339"/>
              <a:gd name="connsiteY4" fmla="*/ 822920 h 1580349"/>
              <a:gd name="connsiteX5" fmla="*/ 260138 w 1417339"/>
              <a:gd name="connsiteY5" fmla="*/ 1518245 h 1580349"/>
              <a:gd name="connsiteX6" fmla="*/ 1088813 w 1417339"/>
              <a:gd name="connsiteY6" fmla="*/ 1399182 h 1580349"/>
              <a:gd name="connsiteX0" fmla="*/ 1088813 w 1427737"/>
              <a:gd name="connsiteY0" fmla="*/ 1386442 h 1567609"/>
              <a:gd name="connsiteX1" fmla="*/ 1412663 w 1427737"/>
              <a:gd name="connsiteY1" fmla="*/ 224392 h 1567609"/>
              <a:gd name="connsiteX2" fmla="*/ 1241213 w 1427737"/>
              <a:gd name="connsiteY2" fmla="*/ 5317 h 1567609"/>
              <a:gd name="connsiteX3" fmla="*/ 114485 w 1427737"/>
              <a:gd name="connsiteY3" fmla="*/ 318085 h 1567609"/>
              <a:gd name="connsiteX4" fmla="*/ 17250 w 1427737"/>
              <a:gd name="connsiteY4" fmla="*/ 810180 h 1567609"/>
              <a:gd name="connsiteX5" fmla="*/ 260138 w 1427737"/>
              <a:gd name="connsiteY5" fmla="*/ 1505505 h 1567609"/>
              <a:gd name="connsiteX6" fmla="*/ 1088813 w 1427737"/>
              <a:gd name="connsiteY6" fmla="*/ 1386442 h 15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737" h="1567609">
                <a:moveTo>
                  <a:pt x="1088813" y="1386442"/>
                </a:moveTo>
                <a:cubicBezTo>
                  <a:pt x="1280901" y="1172923"/>
                  <a:pt x="1387263" y="454579"/>
                  <a:pt x="1412663" y="224392"/>
                </a:cubicBezTo>
                <a:cubicBezTo>
                  <a:pt x="1438063" y="-5795"/>
                  <a:pt x="1457576" y="-10298"/>
                  <a:pt x="1241213" y="5317"/>
                </a:cubicBezTo>
                <a:cubicBezTo>
                  <a:pt x="1024850" y="20932"/>
                  <a:pt x="279189" y="291097"/>
                  <a:pt x="114485" y="318085"/>
                </a:cubicBezTo>
                <a:cubicBezTo>
                  <a:pt x="-50219" y="345073"/>
                  <a:pt x="81544" y="564117"/>
                  <a:pt x="17250" y="810180"/>
                </a:cubicBezTo>
                <a:cubicBezTo>
                  <a:pt x="-47044" y="1056243"/>
                  <a:pt x="75988" y="1407080"/>
                  <a:pt x="260138" y="1505505"/>
                </a:cubicBezTo>
                <a:cubicBezTo>
                  <a:pt x="444288" y="1603930"/>
                  <a:pt x="896725" y="1599961"/>
                  <a:pt x="1088813" y="13864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ACC8C0-9164-4477-9CDF-11515DE61923}"/>
              </a:ext>
            </a:extLst>
          </p:cNvPr>
          <p:cNvSpPr/>
          <p:nvPr/>
        </p:nvSpPr>
        <p:spPr>
          <a:xfrm>
            <a:off x="7496629" y="5486400"/>
            <a:ext cx="624114" cy="377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03DDAB-0F72-431C-96A7-369B923D5449}"/>
              </a:ext>
            </a:extLst>
          </p:cNvPr>
          <p:cNvSpPr/>
          <p:nvPr/>
        </p:nvSpPr>
        <p:spPr>
          <a:xfrm>
            <a:off x="9956800" y="4408363"/>
            <a:ext cx="650875" cy="318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F7DFD7-0E67-4386-99D9-657D2E4F8DF1}"/>
              </a:ext>
            </a:extLst>
          </p:cNvPr>
          <p:cNvGrpSpPr/>
          <p:nvPr/>
        </p:nvGrpSpPr>
        <p:grpSpPr>
          <a:xfrm>
            <a:off x="270498" y="5099856"/>
            <a:ext cx="1609736" cy="1703107"/>
            <a:chOff x="270498" y="5099856"/>
            <a:chExt cx="1609736" cy="1703107"/>
          </a:xfrm>
        </p:grpSpPr>
        <p:pic>
          <p:nvPicPr>
            <p:cNvPr id="21" name="Picture 2" descr="Image result for stomatogastric nervous system">
              <a:extLst>
                <a:ext uri="{FF2B5EF4-FFF2-40B4-BE49-F238E27FC236}">
                  <a16:creationId xmlns:a16="http://schemas.microsoft.com/office/drawing/2014/main" id="{0188B86B-C9F8-46D4-A4AD-8ACD69459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5099856"/>
              <a:ext cx="1591355" cy="13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7AABE6-35D9-443A-884B-36AB6B60F29D}"/>
                </a:ext>
              </a:extLst>
            </p:cNvPr>
            <p:cNvSpPr txBox="1"/>
            <p:nvPr/>
          </p:nvSpPr>
          <p:spPr>
            <a:xfrm>
              <a:off x="270498" y="6402853"/>
              <a:ext cx="1609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Eve Marder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64981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7290248" y="12649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2" y="1987685"/>
            <a:ext cx="4818743" cy="3605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4B9DBA-D68F-4C97-9921-27A62272B905}"/>
              </a:ext>
            </a:extLst>
          </p:cNvPr>
          <p:cNvSpPr txBox="1"/>
          <p:nvPr/>
        </p:nvSpPr>
        <p:spPr>
          <a:xfrm>
            <a:off x="2219841" y="320053"/>
            <a:ext cx="784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Stomatogastric</a:t>
            </a:r>
            <a:r>
              <a:rPr lang="en-US" sz="4000" dirty="0">
                <a:latin typeface="Century Gothic" panose="020B0502020202020204" pitchFamily="34" charset="0"/>
              </a:rPr>
              <a:t> Ganglion (STG)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316892-28FA-49F0-B7C1-6B33F6BD1017}"/>
              </a:ext>
            </a:extLst>
          </p:cNvPr>
          <p:cNvGrpSpPr/>
          <p:nvPr/>
        </p:nvGrpSpPr>
        <p:grpSpPr>
          <a:xfrm>
            <a:off x="270498" y="5099856"/>
            <a:ext cx="1609736" cy="1703107"/>
            <a:chOff x="270498" y="5099856"/>
            <a:chExt cx="1609736" cy="1703107"/>
          </a:xfrm>
        </p:grpSpPr>
        <p:pic>
          <p:nvPicPr>
            <p:cNvPr id="19" name="Picture 2" descr="Image result for stomatogastric nervous system">
              <a:extLst>
                <a:ext uri="{FF2B5EF4-FFF2-40B4-BE49-F238E27FC236}">
                  <a16:creationId xmlns:a16="http://schemas.microsoft.com/office/drawing/2014/main" id="{E67129C9-E3E7-4BEB-8380-5B7E7726B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5099856"/>
              <a:ext cx="1591355" cy="13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C07180-7D72-4623-B976-C340C56532DD}"/>
                </a:ext>
              </a:extLst>
            </p:cNvPr>
            <p:cNvSpPr txBox="1"/>
            <p:nvPr/>
          </p:nvSpPr>
          <p:spPr>
            <a:xfrm>
              <a:off x="270498" y="6402853"/>
              <a:ext cx="1609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Eve Marder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3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549D4A-F4DC-43EA-A4C7-1A697CF2C25F}"/>
              </a:ext>
            </a:extLst>
          </p:cNvPr>
          <p:cNvSpPr/>
          <p:nvPr/>
        </p:nvSpPr>
        <p:spPr>
          <a:xfrm>
            <a:off x="232229" y="1465943"/>
            <a:ext cx="11576683" cy="27660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8BFF6-F89E-4C4B-86B5-E992F2D2C593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pic>
        <p:nvPicPr>
          <p:cNvPr id="1026" name="Picture 2" descr="life fire GIF">
            <a:extLst>
              <a:ext uri="{FF2B5EF4-FFF2-40B4-BE49-F238E27FC236}">
                <a16:creationId xmlns:a16="http://schemas.microsoft.com/office/drawing/2014/main" id="{A4DD855A-471F-44E1-8D34-8E5A53DD5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8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ife fire GIF">
            <a:extLst>
              <a:ext uri="{FF2B5EF4-FFF2-40B4-BE49-F238E27FC236}">
                <a16:creationId xmlns:a16="http://schemas.microsoft.com/office/drawing/2014/main" id="{F1D56ABD-556B-44F2-94B5-726EA7170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36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ddha GIF">
            <a:extLst>
              <a:ext uri="{FF2B5EF4-FFF2-40B4-BE49-F238E27FC236}">
                <a16:creationId xmlns:a16="http://schemas.microsoft.com/office/drawing/2014/main" id="{B87788BA-108E-4AD5-B5BA-7EBF20654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9" y="1673173"/>
            <a:ext cx="3168365" cy="23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8D6F1B3-DBCB-4107-9A77-D7D3BED6DBD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22" name="Picture 21" descr="fig. 1.">
              <a:extLst>
                <a:ext uri="{FF2B5EF4-FFF2-40B4-BE49-F238E27FC236}">
                  <a16:creationId xmlns:a16="http://schemas.microsoft.com/office/drawing/2014/main" id="{A0E33701-E40E-46DA-8455-0F3092F777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24A435-DED4-44FB-AC98-54706BD4F8CE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C02795-4A34-40D5-B645-F225189343D1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9F224D-0A18-4551-878C-8E4A3307BC01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77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3" r="2" b="21157"/>
          <a:stretch/>
        </p:blipFill>
        <p:spPr bwMode="auto">
          <a:xfrm>
            <a:off x="630621" y="1517144"/>
            <a:ext cx="10700520" cy="10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94E86A3-F6C6-4EA8-98B3-D343B4164760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8AE737-D264-43EE-9A43-AB488C27FD7B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2" name="Picture 31" descr="fig. 1.">
              <a:extLst>
                <a:ext uri="{FF2B5EF4-FFF2-40B4-BE49-F238E27FC236}">
                  <a16:creationId xmlns:a16="http://schemas.microsoft.com/office/drawing/2014/main" id="{11F2A5BF-744E-4A1A-B7BD-84C2E22B64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E04EC9-9A77-44F0-A11F-EA4A0DB7E3D6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0B0908-9053-41D4-BF08-F0A290F0C0B9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B11C67-65A8-43DC-BB29-414C2BB51685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0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0391 -0.0108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9981"/>
          <a:stretch/>
        </p:blipFill>
        <p:spPr bwMode="auto">
          <a:xfrm>
            <a:off x="630621" y="2612571"/>
            <a:ext cx="10700520" cy="10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54ABD4F-B51D-4E78-A705-B9C837CD32A9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2C498-5A0F-4AE1-8A2A-955B73635E4D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C1B06B2F-08CF-4052-865E-632A4A9B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6295B7-0D7B-4534-AB91-F5AF320F78E5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3AB65C-2763-4F92-ABB2-409416D6EB41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F1678-4A14-4531-8078-1CEE5105A2E1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07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0391 -0.0108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89968" r="2" b="228"/>
          <a:stretch/>
        </p:blipFill>
        <p:spPr bwMode="auto">
          <a:xfrm>
            <a:off x="630621" y="3633788"/>
            <a:ext cx="10700520" cy="9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E32BBF-E4A1-40D1-BD10-70AA3FAD087F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53484A-697E-4C69-A454-1E3D164E17B6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29" name="Picture 28" descr="fig. 1.">
              <a:extLst>
                <a:ext uri="{FF2B5EF4-FFF2-40B4-BE49-F238E27FC236}">
                  <a16:creationId xmlns:a16="http://schemas.microsoft.com/office/drawing/2014/main" id="{50A142E1-A401-46AA-B358-0C6DA2C3C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37B7AE-27A2-4A91-BA08-77C454CD21BC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024568-CE43-41BD-A65A-3B781875642E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31FE21-646E-40B4-BBBE-DEA0495DFA75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fig. 1.">
            <a:extLst>
              <a:ext uri="{FF2B5EF4-FFF2-40B4-BE49-F238E27FC236}">
                <a16:creationId xmlns:a16="http://schemas.microsoft.com/office/drawing/2014/main" id="{A1977C37-1A7B-4093-8787-BD2E976D5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630621" y="1517144"/>
            <a:ext cx="10700520" cy="3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10D58-530C-4104-9D20-5ADEC372D5B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AC4C4399-FDC4-4D05-83E6-DB41C6FC6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1D4CC1-AB4A-437B-8C48-2DB93D226897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981D80-530B-4B87-B542-E9A7CFC99204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FE6208-C22E-4F18-85D8-7DA35B85AC2C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fig. 1.">
            <a:extLst>
              <a:ext uri="{FF2B5EF4-FFF2-40B4-BE49-F238E27FC236}">
                <a16:creationId xmlns:a16="http://schemas.microsoft.com/office/drawing/2014/main" id="{32D1ABCC-B47D-49CC-AA0D-33DA55AB3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10A2E19-7958-4CC3-8D2C-AC921F478008}"/>
              </a:ext>
            </a:extLst>
          </p:cNvPr>
          <p:cNvSpPr/>
          <p:nvPr/>
        </p:nvSpPr>
        <p:spPr>
          <a:xfrm>
            <a:off x="630621" y="1517144"/>
            <a:ext cx="10700520" cy="1095157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84C86A-1774-4A05-8605-2CDD711E7C3C}"/>
              </a:ext>
            </a:extLst>
          </p:cNvPr>
          <p:cNvSpPr/>
          <p:nvPr/>
        </p:nvSpPr>
        <p:spPr>
          <a:xfrm>
            <a:off x="630621" y="2604093"/>
            <a:ext cx="10700520" cy="1007244"/>
          </a:xfrm>
          <a:prstGeom prst="rect">
            <a:avLst/>
          </a:prstGeom>
          <a:solidFill>
            <a:srgbClr val="008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ABF2B7-5622-497C-934D-A17BD74E917A}"/>
              </a:ext>
            </a:extLst>
          </p:cNvPr>
          <p:cNvSpPr/>
          <p:nvPr/>
        </p:nvSpPr>
        <p:spPr>
          <a:xfrm>
            <a:off x="630621" y="3611336"/>
            <a:ext cx="10700520" cy="381549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963702-2303-4E6A-9F4C-01B6A9AB7E47}"/>
              </a:ext>
            </a:extLst>
          </p:cNvPr>
          <p:cNvSpPr/>
          <p:nvPr/>
        </p:nvSpPr>
        <p:spPr>
          <a:xfrm rot="5400000">
            <a:off x="7459473" y="3022430"/>
            <a:ext cx="1395412" cy="1181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E3AB7A-4C6C-4FE7-B479-869C1845A669}"/>
              </a:ext>
            </a:extLst>
          </p:cNvPr>
          <p:cNvSpPr/>
          <p:nvPr/>
        </p:nvSpPr>
        <p:spPr>
          <a:xfrm rot="5400000">
            <a:off x="5623926" y="3815782"/>
            <a:ext cx="5006974" cy="364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C68503-6774-4CA4-BC28-EAE392B92751}"/>
              </a:ext>
            </a:extLst>
          </p:cNvPr>
          <p:cNvSpPr/>
          <p:nvPr/>
        </p:nvSpPr>
        <p:spPr>
          <a:xfrm>
            <a:off x="3742645" y="1422626"/>
            <a:ext cx="1395412" cy="1181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67A97F-4027-4CB9-AA6A-0A9189FC617F}"/>
              </a:ext>
            </a:extLst>
          </p:cNvPr>
          <p:cNvGrpSpPr/>
          <p:nvPr/>
        </p:nvGrpSpPr>
        <p:grpSpPr>
          <a:xfrm rot="5400000">
            <a:off x="4487078" y="2376118"/>
            <a:ext cx="7340201" cy="2668588"/>
            <a:chOff x="1435101" y="1118394"/>
            <a:chExt cx="7340201" cy="26685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328749-A94A-4277-89BE-95488FB5CE83}"/>
                </a:ext>
              </a:extLst>
            </p:cNvPr>
            <p:cNvSpPr/>
            <p:nvPr/>
          </p:nvSpPr>
          <p:spPr>
            <a:xfrm>
              <a:off x="7877147" y="2095501"/>
              <a:ext cx="898155" cy="947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666084-3DDA-47AD-956A-E9673B8A8D10}"/>
                </a:ext>
              </a:extLst>
            </p:cNvPr>
            <p:cNvSpPr/>
            <p:nvPr/>
          </p:nvSpPr>
          <p:spPr>
            <a:xfrm>
              <a:off x="2103978" y="1540669"/>
              <a:ext cx="219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E20D2B4-835E-440C-8C95-15D29D144621}"/>
                </a:ext>
              </a:extLst>
            </p:cNvPr>
            <p:cNvSpPr/>
            <p:nvPr/>
          </p:nvSpPr>
          <p:spPr>
            <a:xfrm>
              <a:off x="2254399" y="2653508"/>
              <a:ext cx="206834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50C683-1962-441F-9453-B697CB9C9D33}"/>
                </a:ext>
              </a:extLst>
            </p:cNvPr>
            <p:cNvSpPr/>
            <p:nvPr/>
          </p:nvSpPr>
          <p:spPr>
            <a:xfrm>
              <a:off x="3562302" y="3024982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C38E5D-3272-441A-9695-14174759053B}"/>
                </a:ext>
              </a:extLst>
            </p:cNvPr>
            <p:cNvSpPr/>
            <p:nvPr/>
          </p:nvSpPr>
          <p:spPr>
            <a:xfrm>
              <a:off x="3618636" y="1118394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71AE255-9405-451F-9EF2-156DF1EB1CB2}"/>
                </a:ext>
              </a:extLst>
            </p:cNvPr>
            <p:cNvSpPr/>
            <p:nvPr/>
          </p:nvSpPr>
          <p:spPr>
            <a:xfrm>
              <a:off x="5718572" y="1533525"/>
              <a:ext cx="2747796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08489B9-0C07-45F2-9A2B-0FFE58C2052D}"/>
                </a:ext>
              </a:extLst>
            </p:cNvPr>
            <p:cNvSpPr/>
            <p:nvPr/>
          </p:nvSpPr>
          <p:spPr>
            <a:xfrm>
              <a:off x="5718572" y="2659857"/>
              <a:ext cx="274779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74740EC-9F92-47B1-A4B7-E9463296A33E}"/>
                </a:ext>
              </a:extLst>
            </p:cNvPr>
            <p:cNvSpPr/>
            <p:nvPr/>
          </p:nvSpPr>
          <p:spPr>
            <a:xfrm>
              <a:off x="1435101" y="2188370"/>
              <a:ext cx="153352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7CB1199-7B04-400B-B59B-028D5DC47665}"/>
              </a:ext>
            </a:extLst>
          </p:cNvPr>
          <p:cNvSpPr/>
          <p:nvPr/>
        </p:nvSpPr>
        <p:spPr>
          <a:xfrm>
            <a:off x="2321832" y="1860776"/>
            <a:ext cx="5006974" cy="364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8473D-C82F-4FB6-B866-6D26EE83F48F}"/>
              </a:ext>
            </a:extLst>
          </p:cNvPr>
          <p:cNvSpPr/>
          <p:nvPr/>
        </p:nvSpPr>
        <p:spPr>
          <a:xfrm>
            <a:off x="6812948" y="1383335"/>
            <a:ext cx="561958" cy="1319212"/>
          </a:xfrm>
          <a:prstGeom prst="rect">
            <a:avLst/>
          </a:prstGeom>
          <a:gradFill flip="none" rotWithShape="1">
            <a:gsLst>
              <a:gs pos="813">
                <a:schemeClr val="tx1"/>
              </a:gs>
              <a:gs pos="30000">
                <a:srgbClr val="FF9393"/>
              </a:gs>
              <a:gs pos="94000">
                <a:srgbClr val="FF000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B5EE23-7DB5-4FD7-B6B4-6D6328CC5279}"/>
              </a:ext>
            </a:extLst>
          </p:cNvPr>
          <p:cNvSpPr/>
          <p:nvPr/>
        </p:nvSpPr>
        <p:spPr>
          <a:xfrm flipH="1">
            <a:off x="2212176" y="1364286"/>
            <a:ext cx="561958" cy="131921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rgbClr val="FF7E7E"/>
              </a:gs>
              <a:gs pos="10000">
                <a:srgbClr val="FFC1C1"/>
              </a:gs>
              <a:gs pos="91000">
                <a:srgbClr val="FF3B3B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6DFF23-020C-42B2-8CFF-CE7948004B70}"/>
              </a:ext>
            </a:extLst>
          </p:cNvPr>
          <p:cNvGrpSpPr/>
          <p:nvPr/>
        </p:nvGrpSpPr>
        <p:grpSpPr>
          <a:xfrm>
            <a:off x="867683" y="678882"/>
            <a:ext cx="7068041" cy="2668588"/>
            <a:chOff x="1435101" y="1118394"/>
            <a:chExt cx="7068041" cy="2668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48366C-9551-4BB8-863A-F3AF0A8E03E4}"/>
                </a:ext>
              </a:extLst>
            </p:cNvPr>
            <p:cNvSpPr/>
            <p:nvPr/>
          </p:nvSpPr>
          <p:spPr>
            <a:xfrm>
              <a:off x="7877147" y="2095501"/>
              <a:ext cx="625995" cy="947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EF729E-7C0B-487A-8B74-8E68A1BC2A56}"/>
                </a:ext>
              </a:extLst>
            </p:cNvPr>
            <p:cNvSpPr/>
            <p:nvPr/>
          </p:nvSpPr>
          <p:spPr>
            <a:xfrm>
              <a:off x="2103978" y="1540669"/>
              <a:ext cx="219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A8DB19-9E31-4640-8473-CE6296386ABF}"/>
                </a:ext>
              </a:extLst>
            </p:cNvPr>
            <p:cNvSpPr/>
            <p:nvPr/>
          </p:nvSpPr>
          <p:spPr>
            <a:xfrm>
              <a:off x="2254399" y="2653508"/>
              <a:ext cx="206834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A703B2-8D50-478E-B263-D3DEC16E7697}"/>
                </a:ext>
              </a:extLst>
            </p:cNvPr>
            <p:cNvSpPr/>
            <p:nvPr/>
          </p:nvSpPr>
          <p:spPr>
            <a:xfrm>
              <a:off x="3562302" y="3024982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654E9-0CFD-4D1D-968D-2538B497966E}"/>
                </a:ext>
              </a:extLst>
            </p:cNvPr>
            <p:cNvSpPr/>
            <p:nvPr/>
          </p:nvSpPr>
          <p:spPr>
            <a:xfrm>
              <a:off x="3618636" y="1118394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8898CA-1B3E-43DB-8E07-7267920B7383}"/>
                </a:ext>
              </a:extLst>
            </p:cNvPr>
            <p:cNvSpPr/>
            <p:nvPr/>
          </p:nvSpPr>
          <p:spPr>
            <a:xfrm>
              <a:off x="5718572" y="1533525"/>
              <a:ext cx="2747796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9DE8A2-21B8-45EF-9E5B-C46E01FA0316}"/>
                </a:ext>
              </a:extLst>
            </p:cNvPr>
            <p:cNvSpPr/>
            <p:nvPr/>
          </p:nvSpPr>
          <p:spPr>
            <a:xfrm>
              <a:off x="5718572" y="2659857"/>
              <a:ext cx="2747795" cy="707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996B90-ADE6-427D-B19E-40715347403F}"/>
                </a:ext>
              </a:extLst>
            </p:cNvPr>
            <p:cNvSpPr/>
            <p:nvPr/>
          </p:nvSpPr>
          <p:spPr>
            <a:xfrm>
              <a:off x="1435101" y="2188370"/>
              <a:ext cx="153352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1B801E-C69E-4AA5-9827-DCF4E54F10FF}"/>
              </a:ext>
            </a:extLst>
          </p:cNvPr>
          <p:cNvSpPr txBox="1"/>
          <p:nvPr/>
        </p:nvSpPr>
        <p:spPr>
          <a:xfrm>
            <a:off x="4047505" y="1084072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94145B-D053-4A68-A586-06E8D01F8294}"/>
              </a:ext>
            </a:extLst>
          </p:cNvPr>
          <p:cNvSpPr txBox="1"/>
          <p:nvPr/>
        </p:nvSpPr>
        <p:spPr>
          <a:xfrm>
            <a:off x="5796758" y="1517459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axon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3AAA4-0F90-4778-A3E9-649281B19F1D}"/>
              </a:ext>
            </a:extLst>
          </p:cNvPr>
          <p:cNvSpPr txBox="1"/>
          <p:nvPr/>
        </p:nvSpPr>
        <p:spPr>
          <a:xfrm>
            <a:off x="2504204" y="151745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dendrite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6107CE-A960-4BD4-97A1-D3410D21FD6A}"/>
              </a:ext>
            </a:extLst>
          </p:cNvPr>
          <p:cNvSpPr txBox="1"/>
          <p:nvPr/>
        </p:nvSpPr>
        <p:spPr>
          <a:xfrm>
            <a:off x="8778874" y="3482031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soma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2D0BBC-1FB1-46E1-BA55-EDEE0935836E}"/>
              </a:ext>
            </a:extLst>
          </p:cNvPr>
          <p:cNvSpPr txBox="1"/>
          <p:nvPr/>
        </p:nvSpPr>
        <p:spPr>
          <a:xfrm>
            <a:off x="8335474" y="5674475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axon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339579-0A4D-470A-B11F-EC213D761A75}"/>
              </a:ext>
            </a:extLst>
          </p:cNvPr>
          <p:cNvSpPr txBox="1"/>
          <p:nvPr/>
        </p:nvSpPr>
        <p:spPr>
          <a:xfrm>
            <a:off x="8335474" y="1791317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dendrite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24CDEE-6769-4E38-A15A-720EE3BA905F}"/>
              </a:ext>
            </a:extLst>
          </p:cNvPr>
          <p:cNvSpPr txBox="1"/>
          <p:nvPr/>
        </p:nvSpPr>
        <p:spPr>
          <a:xfrm>
            <a:off x="3092838" y="172332"/>
            <a:ext cx="571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Next LT Pro Light" panose="020B0304020202020204" pitchFamily="34" charset="0"/>
              </a:rPr>
              <a:t>Spike Timing Dependent Plasticity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01A9E04-8256-4B2E-AAA1-ED2135F63082}"/>
              </a:ext>
            </a:extLst>
          </p:cNvPr>
          <p:cNvSpPr/>
          <p:nvPr/>
        </p:nvSpPr>
        <p:spPr>
          <a:xfrm flipH="1">
            <a:off x="6799201" y="2333473"/>
            <a:ext cx="625995" cy="1006396"/>
          </a:xfrm>
          <a:custGeom>
            <a:avLst/>
            <a:gdLst>
              <a:gd name="connsiteX0" fmla="*/ 0 w 1059542"/>
              <a:gd name="connsiteY0" fmla="*/ 588111 h 1097501"/>
              <a:gd name="connsiteX1" fmla="*/ 319314 w 1059542"/>
              <a:gd name="connsiteY1" fmla="*/ 602625 h 1097501"/>
              <a:gd name="connsiteX2" fmla="*/ 333828 w 1059542"/>
              <a:gd name="connsiteY2" fmla="*/ 7540 h 1097501"/>
              <a:gd name="connsiteX3" fmla="*/ 537028 w 1059542"/>
              <a:gd name="connsiteY3" fmla="*/ 1081597 h 1097501"/>
              <a:gd name="connsiteX4" fmla="*/ 696685 w 1059542"/>
              <a:gd name="connsiteY4" fmla="*/ 646168 h 1097501"/>
              <a:gd name="connsiteX5" fmla="*/ 1059542 w 1059542"/>
              <a:gd name="connsiteY5" fmla="*/ 588111 h 1097501"/>
              <a:gd name="connsiteX0" fmla="*/ 0 w 1059542"/>
              <a:gd name="connsiteY0" fmla="*/ 606977 h 1117161"/>
              <a:gd name="connsiteX1" fmla="*/ 319314 w 1059542"/>
              <a:gd name="connsiteY1" fmla="*/ 621491 h 1117161"/>
              <a:gd name="connsiteX2" fmla="*/ 438603 w 1059542"/>
              <a:gd name="connsiteY2" fmla="*/ 7356 h 1117161"/>
              <a:gd name="connsiteX3" fmla="*/ 537028 w 1059542"/>
              <a:gd name="connsiteY3" fmla="*/ 1100463 h 1117161"/>
              <a:gd name="connsiteX4" fmla="*/ 696685 w 1059542"/>
              <a:gd name="connsiteY4" fmla="*/ 665034 h 1117161"/>
              <a:gd name="connsiteX5" fmla="*/ 1059542 w 1059542"/>
              <a:gd name="connsiteY5" fmla="*/ 606977 h 1117161"/>
              <a:gd name="connsiteX0" fmla="*/ 0 w 1097642"/>
              <a:gd name="connsiteY0" fmla="*/ 664233 h 1117267"/>
              <a:gd name="connsiteX1" fmla="*/ 357414 w 1097642"/>
              <a:gd name="connsiteY1" fmla="*/ 621597 h 1117267"/>
              <a:gd name="connsiteX2" fmla="*/ 476703 w 1097642"/>
              <a:gd name="connsiteY2" fmla="*/ 7462 h 1117267"/>
              <a:gd name="connsiteX3" fmla="*/ 575128 w 1097642"/>
              <a:gd name="connsiteY3" fmla="*/ 1100569 h 1117267"/>
              <a:gd name="connsiteX4" fmla="*/ 734785 w 1097642"/>
              <a:gd name="connsiteY4" fmla="*/ 665140 h 1117267"/>
              <a:gd name="connsiteX5" fmla="*/ 1097642 w 1097642"/>
              <a:gd name="connsiteY5" fmla="*/ 607083 h 1117267"/>
              <a:gd name="connsiteX0" fmla="*/ 0 w 1097642"/>
              <a:gd name="connsiteY0" fmla="*/ 667724 h 1120758"/>
              <a:gd name="connsiteX1" fmla="*/ 347889 w 1097642"/>
              <a:gd name="connsiteY1" fmla="*/ 548888 h 1120758"/>
              <a:gd name="connsiteX2" fmla="*/ 476703 w 1097642"/>
              <a:gd name="connsiteY2" fmla="*/ 10953 h 1120758"/>
              <a:gd name="connsiteX3" fmla="*/ 575128 w 1097642"/>
              <a:gd name="connsiteY3" fmla="*/ 1104060 h 1120758"/>
              <a:gd name="connsiteX4" fmla="*/ 734785 w 1097642"/>
              <a:gd name="connsiteY4" fmla="*/ 668631 h 1120758"/>
              <a:gd name="connsiteX5" fmla="*/ 1097642 w 1097642"/>
              <a:gd name="connsiteY5" fmla="*/ 610574 h 1120758"/>
              <a:gd name="connsiteX0" fmla="*/ 0 w 1097642"/>
              <a:gd name="connsiteY0" fmla="*/ 664083 h 1006396"/>
              <a:gd name="connsiteX1" fmla="*/ 347889 w 1097642"/>
              <a:gd name="connsiteY1" fmla="*/ 545247 h 1006396"/>
              <a:gd name="connsiteX2" fmla="*/ 476703 w 1097642"/>
              <a:gd name="connsiteY2" fmla="*/ 7312 h 1006396"/>
              <a:gd name="connsiteX3" fmla="*/ 575128 w 1097642"/>
              <a:gd name="connsiteY3" fmla="*/ 986119 h 1006396"/>
              <a:gd name="connsiteX4" fmla="*/ 734785 w 1097642"/>
              <a:gd name="connsiteY4" fmla="*/ 664990 h 1006396"/>
              <a:gd name="connsiteX5" fmla="*/ 1097642 w 1097642"/>
              <a:gd name="connsiteY5" fmla="*/ 606933 h 100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642" h="1006396">
                <a:moveTo>
                  <a:pt x="0" y="664083"/>
                </a:moveTo>
                <a:cubicBezTo>
                  <a:pt x="131838" y="719721"/>
                  <a:pt x="268439" y="654709"/>
                  <a:pt x="347889" y="545247"/>
                </a:cubicBezTo>
                <a:cubicBezTo>
                  <a:pt x="427339" y="435785"/>
                  <a:pt x="438830" y="-66167"/>
                  <a:pt x="476703" y="7312"/>
                </a:cubicBezTo>
                <a:cubicBezTo>
                  <a:pt x="514576" y="80791"/>
                  <a:pt x="532114" y="876506"/>
                  <a:pt x="575128" y="986119"/>
                </a:cubicBezTo>
                <a:cubicBezTo>
                  <a:pt x="618142" y="1095732"/>
                  <a:pt x="647699" y="728188"/>
                  <a:pt x="734785" y="664990"/>
                </a:cubicBezTo>
                <a:cubicBezTo>
                  <a:pt x="821871" y="601792"/>
                  <a:pt x="959756" y="594837"/>
                  <a:pt x="1097642" y="6069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CE1A1F-AAC2-4CFF-9B09-DE0FFE9C0B2C}"/>
              </a:ext>
            </a:extLst>
          </p:cNvPr>
          <p:cNvGrpSpPr/>
          <p:nvPr/>
        </p:nvGrpSpPr>
        <p:grpSpPr>
          <a:xfrm>
            <a:off x="7410450" y="1863157"/>
            <a:ext cx="211236" cy="350044"/>
            <a:chOff x="7410450" y="1863157"/>
            <a:chExt cx="211236" cy="35004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4308843-13F6-42F1-8FF2-BBCFC7275FE3}"/>
                </a:ext>
              </a:extLst>
            </p:cNvPr>
            <p:cNvSpPr/>
            <p:nvPr/>
          </p:nvSpPr>
          <p:spPr>
            <a:xfrm>
              <a:off x="7410450" y="1863157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E1CE15D-B2C8-4A78-B8D9-A39835E1E070}"/>
                </a:ext>
              </a:extLst>
            </p:cNvPr>
            <p:cNvSpPr/>
            <p:nvPr/>
          </p:nvSpPr>
          <p:spPr>
            <a:xfrm>
              <a:off x="7410450" y="1993445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F3CAED-2A7B-42C0-9111-4F9033C689F0}"/>
                </a:ext>
              </a:extLst>
            </p:cNvPr>
            <p:cNvSpPr/>
            <p:nvPr/>
          </p:nvSpPr>
          <p:spPr>
            <a:xfrm>
              <a:off x="7410450" y="2123733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E87BA3E-1A78-4C8E-A50B-5960EF248071}"/>
                </a:ext>
              </a:extLst>
            </p:cNvPr>
            <p:cNvSpPr/>
            <p:nvPr/>
          </p:nvSpPr>
          <p:spPr>
            <a:xfrm>
              <a:off x="7532786" y="1931571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324C1A8-A8CF-423C-B3DC-4958F74D4F9B}"/>
                </a:ext>
              </a:extLst>
            </p:cNvPr>
            <p:cNvSpPr/>
            <p:nvPr/>
          </p:nvSpPr>
          <p:spPr>
            <a:xfrm>
              <a:off x="7532786" y="2075958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15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5183E8-F609-4EBE-A5F0-3877D487C4BD}"/>
              </a:ext>
            </a:extLst>
          </p:cNvPr>
          <p:cNvSpPr txBox="1"/>
          <p:nvPr/>
        </p:nvSpPr>
        <p:spPr>
          <a:xfrm>
            <a:off x="3313505" y="454003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6745AC9-CF58-4311-AFC7-B1076AEC51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8888" y="1309525"/>
            <a:ext cx="8674223" cy="48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630621" y="1517144"/>
            <a:ext cx="10700520" cy="3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10D58-530C-4104-9D20-5ADEC372D5B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AC4C4399-FDC4-4D05-83E6-DB41C6FC6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1D4CC1-AB4A-437B-8C48-2DB93D226897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981D80-530B-4B87-B542-E9A7CFC99204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FE6208-C22E-4F18-85D8-7DA35B85AC2C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AE6F7D7-0562-4B33-A172-F717B5615430}"/>
              </a:ext>
            </a:extLst>
          </p:cNvPr>
          <p:cNvSpPr/>
          <p:nvPr/>
        </p:nvSpPr>
        <p:spPr>
          <a:xfrm>
            <a:off x="232229" y="1465943"/>
            <a:ext cx="11576683" cy="27660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life fire GIF">
            <a:extLst>
              <a:ext uri="{FF2B5EF4-FFF2-40B4-BE49-F238E27FC236}">
                <a16:creationId xmlns:a16="http://schemas.microsoft.com/office/drawing/2014/main" id="{BA41E2D0-4469-4FF0-AE3E-2BEE9066A8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8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life fire GIF">
            <a:extLst>
              <a:ext uri="{FF2B5EF4-FFF2-40B4-BE49-F238E27FC236}">
                <a16:creationId xmlns:a16="http://schemas.microsoft.com/office/drawing/2014/main" id="{E1CA2047-C04D-4B4A-883E-49DEE350DF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36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buddha GIF">
            <a:extLst>
              <a:ext uri="{FF2B5EF4-FFF2-40B4-BE49-F238E27FC236}">
                <a16:creationId xmlns:a16="http://schemas.microsoft.com/office/drawing/2014/main" id="{463A3819-2533-4308-B313-A873B3E3EF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9" y="1673173"/>
            <a:ext cx="3168365" cy="23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fig. 1.">
            <a:extLst>
              <a:ext uri="{FF2B5EF4-FFF2-40B4-BE49-F238E27FC236}">
                <a16:creationId xmlns:a16="http://schemas.microsoft.com/office/drawing/2014/main" id="{815EC4D4-4D08-4097-B3D0-CAC7FC33A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1130"/>
          <a:stretch/>
        </p:blipFill>
        <p:spPr bwMode="auto">
          <a:xfrm>
            <a:off x="630621" y="1517144"/>
            <a:ext cx="10700520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AE6F7D7-0562-4B33-A172-F717B5615430}"/>
              </a:ext>
            </a:extLst>
          </p:cNvPr>
          <p:cNvSpPr/>
          <p:nvPr/>
        </p:nvSpPr>
        <p:spPr>
          <a:xfrm>
            <a:off x="232229" y="1465943"/>
            <a:ext cx="11576683" cy="27660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life fire GIF">
            <a:extLst>
              <a:ext uri="{FF2B5EF4-FFF2-40B4-BE49-F238E27FC236}">
                <a16:creationId xmlns:a16="http://schemas.microsoft.com/office/drawing/2014/main" id="{BA41E2D0-4469-4FF0-AE3E-2BEE9066A8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8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life fire GIF">
            <a:extLst>
              <a:ext uri="{FF2B5EF4-FFF2-40B4-BE49-F238E27FC236}">
                <a16:creationId xmlns:a16="http://schemas.microsoft.com/office/drawing/2014/main" id="{E1CA2047-C04D-4B4A-883E-49DEE350DF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36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buddha GIF">
            <a:extLst>
              <a:ext uri="{FF2B5EF4-FFF2-40B4-BE49-F238E27FC236}">
                <a16:creationId xmlns:a16="http://schemas.microsoft.com/office/drawing/2014/main" id="{463A3819-2533-4308-B313-A873B3E3EF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9" y="1673173"/>
            <a:ext cx="3168365" cy="23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3436325" y="4694178"/>
            <a:ext cx="2032117" cy="2037303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3002307" y="4309217"/>
            <a:ext cx="29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1400" u="sng" dirty="0">
                <a:latin typeface="Century Gothic" panose="020B0502020202020204" pitchFamily="34" charset="0"/>
              </a:rPr>
              <a:t> Nervous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6655130" y="4309217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14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480" y="4671642"/>
            <a:ext cx="2500035" cy="18705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EF20F0-A6A9-4D06-AE12-85615CBEC602}"/>
              </a:ext>
            </a:extLst>
          </p:cNvPr>
          <p:cNvSpPr txBox="1"/>
          <p:nvPr/>
        </p:nvSpPr>
        <p:spPr>
          <a:xfrm>
            <a:off x="385004" y="5905035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Century Gothic" panose="020B0502020202020204" pitchFamily="34" charset="0"/>
              </a:rPr>
              <a:t>Gastric Mill Rhythm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30DC5D7-8133-4DF8-9D4A-929D60AA142F}"/>
              </a:ext>
            </a:extLst>
          </p:cNvPr>
          <p:cNvSpPr/>
          <p:nvPr/>
        </p:nvSpPr>
        <p:spPr>
          <a:xfrm>
            <a:off x="2840334" y="5585685"/>
            <a:ext cx="1375568" cy="527843"/>
          </a:xfrm>
          <a:custGeom>
            <a:avLst/>
            <a:gdLst>
              <a:gd name="connsiteX0" fmla="*/ 0 w 1263650"/>
              <a:gd name="connsiteY0" fmla="*/ 0 h 121057"/>
              <a:gd name="connsiteX1" fmla="*/ 546100 w 1263650"/>
              <a:gd name="connsiteY1" fmla="*/ 120650 h 121057"/>
              <a:gd name="connsiteX2" fmla="*/ 1263650 w 1263650"/>
              <a:gd name="connsiteY2" fmla="*/ 31750 h 121057"/>
              <a:gd name="connsiteX0" fmla="*/ 0 w 1263650"/>
              <a:gd name="connsiteY0" fmla="*/ 0 h 31750"/>
              <a:gd name="connsiteX1" fmla="*/ 1263650 w 1263650"/>
              <a:gd name="connsiteY1" fmla="*/ 31750 h 31750"/>
              <a:gd name="connsiteX0" fmla="*/ 0 w 1263650"/>
              <a:gd name="connsiteY0" fmla="*/ 0 h 87289"/>
              <a:gd name="connsiteX1" fmla="*/ 1263650 w 1263650"/>
              <a:gd name="connsiteY1" fmla="*/ 31750 h 87289"/>
              <a:gd name="connsiteX0" fmla="*/ 0 w 1263650"/>
              <a:gd name="connsiteY0" fmla="*/ 0 h 235773"/>
              <a:gd name="connsiteX1" fmla="*/ 1263650 w 1263650"/>
              <a:gd name="connsiteY1" fmla="*/ 31750 h 235773"/>
              <a:gd name="connsiteX0" fmla="*/ 0 w 1263650"/>
              <a:gd name="connsiteY0" fmla="*/ 0 h 192218"/>
              <a:gd name="connsiteX1" fmla="*/ 1263650 w 1263650"/>
              <a:gd name="connsiteY1" fmla="*/ 31750 h 192218"/>
              <a:gd name="connsiteX0" fmla="*/ 0 w 1003300"/>
              <a:gd name="connsiteY0" fmla="*/ 304800 h 312139"/>
              <a:gd name="connsiteX1" fmla="*/ 1003300 w 1003300"/>
              <a:gd name="connsiteY1" fmla="*/ 0 h 312139"/>
              <a:gd name="connsiteX0" fmla="*/ 0 w 1003300"/>
              <a:gd name="connsiteY0" fmla="*/ 304800 h 389257"/>
              <a:gd name="connsiteX1" fmla="*/ 1003300 w 1003300"/>
              <a:gd name="connsiteY1" fmla="*/ 0 h 389257"/>
              <a:gd name="connsiteX0" fmla="*/ 0 w 1368425"/>
              <a:gd name="connsiteY0" fmla="*/ 577850 h 623423"/>
              <a:gd name="connsiteX1" fmla="*/ 1368425 w 1368425"/>
              <a:gd name="connsiteY1" fmla="*/ 0 h 623423"/>
              <a:gd name="connsiteX0" fmla="*/ 0 w 1368425"/>
              <a:gd name="connsiteY0" fmla="*/ 577850 h 624915"/>
              <a:gd name="connsiteX1" fmla="*/ 1368425 w 1368425"/>
              <a:gd name="connsiteY1" fmla="*/ 0 h 624915"/>
              <a:gd name="connsiteX0" fmla="*/ 0 w 1368425"/>
              <a:gd name="connsiteY0" fmla="*/ 577850 h 577850"/>
              <a:gd name="connsiteX1" fmla="*/ 1368425 w 1368425"/>
              <a:gd name="connsiteY1" fmla="*/ 0 h 577850"/>
              <a:gd name="connsiteX0" fmla="*/ 0 w 1323181"/>
              <a:gd name="connsiteY0" fmla="*/ 494506 h 494506"/>
              <a:gd name="connsiteX1" fmla="*/ 1323181 w 1323181"/>
              <a:gd name="connsiteY1" fmla="*/ 0 h 494506"/>
              <a:gd name="connsiteX0" fmla="*/ 0 w 1323181"/>
              <a:gd name="connsiteY0" fmla="*/ 494506 h 494506"/>
              <a:gd name="connsiteX1" fmla="*/ 1323181 w 1323181"/>
              <a:gd name="connsiteY1" fmla="*/ 0 h 494506"/>
              <a:gd name="connsiteX0" fmla="*/ 0 w 1375568"/>
              <a:gd name="connsiteY0" fmla="*/ 527843 h 527843"/>
              <a:gd name="connsiteX1" fmla="*/ 1375568 w 1375568"/>
              <a:gd name="connsiteY1" fmla="*/ 0 h 527843"/>
              <a:gd name="connsiteX0" fmla="*/ 0 w 1375568"/>
              <a:gd name="connsiteY0" fmla="*/ 527843 h 527843"/>
              <a:gd name="connsiteX1" fmla="*/ 1375568 w 1375568"/>
              <a:gd name="connsiteY1" fmla="*/ 0 h 52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5568" h="527843">
                <a:moveTo>
                  <a:pt x="0" y="527843"/>
                </a:moveTo>
                <a:cubicBezTo>
                  <a:pt x="643467" y="417776"/>
                  <a:pt x="1151994" y="474398"/>
                  <a:pt x="1375568" y="0"/>
                </a:cubicBezTo>
              </a:path>
            </a:pathLst>
          </a:custGeom>
          <a:noFill/>
          <a:ln w="22225">
            <a:solidFill>
              <a:srgbClr val="008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857A0-E9F4-4C53-960F-5D6DB14FBDBE}"/>
              </a:ext>
            </a:extLst>
          </p:cNvPr>
          <p:cNvSpPr txBox="1"/>
          <p:nvPr/>
        </p:nvSpPr>
        <p:spPr>
          <a:xfrm>
            <a:off x="901788" y="5208383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Pyloric Rhythm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3FB4443-6157-47E0-A07A-11281BC8E068}"/>
              </a:ext>
            </a:extLst>
          </p:cNvPr>
          <p:cNvSpPr/>
          <p:nvPr/>
        </p:nvSpPr>
        <p:spPr>
          <a:xfrm>
            <a:off x="2851150" y="5429250"/>
            <a:ext cx="1263650" cy="192218"/>
          </a:xfrm>
          <a:custGeom>
            <a:avLst/>
            <a:gdLst>
              <a:gd name="connsiteX0" fmla="*/ 0 w 1263650"/>
              <a:gd name="connsiteY0" fmla="*/ 0 h 121057"/>
              <a:gd name="connsiteX1" fmla="*/ 546100 w 1263650"/>
              <a:gd name="connsiteY1" fmla="*/ 120650 h 121057"/>
              <a:gd name="connsiteX2" fmla="*/ 1263650 w 1263650"/>
              <a:gd name="connsiteY2" fmla="*/ 31750 h 121057"/>
              <a:gd name="connsiteX0" fmla="*/ 0 w 1263650"/>
              <a:gd name="connsiteY0" fmla="*/ 0 h 31750"/>
              <a:gd name="connsiteX1" fmla="*/ 1263650 w 1263650"/>
              <a:gd name="connsiteY1" fmla="*/ 31750 h 31750"/>
              <a:gd name="connsiteX0" fmla="*/ 0 w 1263650"/>
              <a:gd name="connsiteY0" fmla="*/ 0 h 87289"/>
              <a:gd name="connsiteX1" fmla="*/ 1263650 w 1263650"/>
              <a:gd name="connsiteY1" fmla="*/ 31750 h 87289"/>
              <a:gd name="connsiteX0" fmla="*/ 0 w 1263650"/>
              <a:gd name="connsiteY0" fmla="*/ 0 h 235773"/>
              <a:gd name="connsiteX1" fmla="*/ 1263650 w 1263650"/>
              <a:gd name="connsiteY1" fmla="*/ 31750 h 235773"/>
              <a:gd name="connsiteX0" fmla="*/ 0 w 1263650"/>
              <a:gd name="connsiteY0" fmla="*/ 0 h 192218"/>
              <a:gd name="connsiteX1" fmla="*/ 1263650 w 1263650"/>
              <a:gd name="connsiteY1" fmla="*/ 31750 h 19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3650" h="192218">
                <a:moveTo>
                  <a:pt x="0" y="0"/>
                </a:moveTo>
                <a:cubicBezTo>
                  <a:pt x="757767" y="4233"/>
                  <a:pt x="429683" y="408517"/>
                  <a:pt x="1263650" y="31750"/>
                </a:cubicBezTo>
              </a:path>
            </a:pathLst>
          </a:custGeom>
          <a:noFill/>
          <a:ln w="22225">
            <a:solidFill>
              <a:srgbClr val="00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02E802-8A39-4112-911C-034EAFD574B7}"/>
              </a:ext>
            </a:extLst>
          </p:cNvPr>
          <p:cNvSpPr txBox="1"/>
          <p:nvPr/>
        </p:nvSpPr>
        <p:spPr>
          <a:xfrm>
            <a:off x="176759" y="4634842"/>
            <a:ext cx="30075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Descending Projection</a:t>
            </a:r>
          </a:p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Neurons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4CC378-B317-42B3-AE76-AE646271ACA6}"/>
              </a:ext>
            </a:extLst>
          </p:cNvPr>
          <p:cNvSpPr/>
          <p:nvPr/>
        </p:nvSpPr>
        <p:spPr>
          <a:xfrm>
            <a:off x="2334600" y="4956348"/>
            <a:ext cx="1057275" cy="184971"/>
          </a:xfrm>
          <a:custGeom>
            <a:avLst/>
            <a:gdLst>
              <a:gd name="connsiteX0" fmla="*/ 0 w 1263650"/>
              <a:gd name="connsiteY0" fmla="*/ 0 h 121057"/>
              <a:gd name="connsiteX1" fmla="*/ 546100 w 1263650"/>
              <a:gd name="connsiteY1" fmla="*/ 120650 h 121057"/>
              <a:gd name="connsiteX2" fmla="*/ 1263650 w 1263650"/>
              <a:gd name="connsiteY2" fmla="*/ 31750 h 121057"/>
              <a:gd name="connsiteX0" fmla="*/ 0 w 1263650"/>
              <a:gd name="connsiteY0" fmla="*/ 0 h 31750"/>
              <a:gd name="connsiteX1" fmla="*/ 1263650 w 1263650"/>
              <a:gd name="connsiteY1" fmla="*/ 31750 h 31750"/>
              <a:gd name="connsiteX0" fmla="*/ 0 w 1263650"/>
              <a:gd name="connsiteY0" fmla="*/ 0 h 87289"/>
              <a:gd name="connsiteX1" fmla="*/ 1263650 w 1263650"/>
              <a:gd name="connsiteY1" fmla="*/ 31750 h 87289"/>
              <a:gd name="connsiteX0" fmla="*/ 0 w 1263650"/>
              <a:gd name="connsiteY0" fmla="*/ 0 h 235773"/>
              <a:gd name="connsiteX1" fmla="*/ 1263650 w 1263650"/>
              <a:gd name="connsiteY1" fmla="*/ 31750 h 235773"/>
              <a:gd name="connsiteX0" fmla="*/ 0 w 1263650"/>
              <a:gd name="connsiteY0" fmla="*/ 0 h 192218"/>
              <a:gd name="connsiteX1" fmla="*/ 1263650 w 1263650"/>
              <a:gd name="connsiteY1" fmla="*/ 31750 h 192218"/>
              <a:gd name="connsiteX0" fmla="*/ 0 w 809625"/>
              <a:gd name="connsiteY0" fmla="*/ 117475 h 205766"/>
              <a:gd name="connsiteX1" fmla="*/ 809625 w 809625"/>
              <a:gd name="connsiteY1" fmla="*/ 0 h 205766"/>
              <a:gd name="connsiteX0" fmla="*/ 0 w 809625"/>
              <a:gd name="connsiteY0" fmla="*/ 117475 h 210758"/>
              <a:gd name="connsiteX1" fmla="*/ 809625 w 809625"/>
              <a:gd name="connsiteY1" fmla="*/ 0 h 210758"/>
              <a:gd name="connsiteX0" fmla="*/ 0 w 809625"/>
              <a:gd name="connsiteY0" fmla="*/ 117475 h 234286"/>
              <a:gd name="connsiteX1" fmla="*/ 809625 w 809625"/>
              <a:gd name="connsiteY1" fmla="*/ 0 h 234286"/>
              <a:gd name="connsiteX0" fmla="*/ 0 w 765175"/>
              <a:gd name="connsiteY0" fmla="*/ 0 h 191465"/>
              <a:gd name="connsiteX1" fmla="*/ 765175 w 765175"/>
              <a:gd name="connsiteY1" fmla="*/ 3175 h 191465"/>
              <a:gd name="connsiteX0" fmla="*/ 0 w 765175"/>
              <a:gd name="connsiteY0" fmla="*/ 0 h 173602"/>
              <a:gd name="connsiteX1" fmla="*/ 765175 w 765175"/>
              <a:gd name="connsiteY1" fmla="*/ 3175 h 173602"/>
              <a:gd name="connsiteX0" fmla="*/ 0 w 1057275"/>
              <a:gd name="connsiteY0" fmla="*/ 0 h 173602"/>
              <a:gd name="connsiteX1" fmla="*/ 1057275 w 1057275"/>
              <a:gd name="connsiteY1" fmla="*/ 3175 h 173602"/>
              <a:gd name="connsiteX0" fmla="*/ 0 w 1057275"/>
              <a:gd name="connsiteY0" fmla="*/ 0 h 184971"/>
              <a:gd name="connsiteX1" fmla="*/ 1057275 w 1057275"/>
              <a:gd name="connsiteY1" fmla="*/ 3175 h 18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275" h="184971">
                <a:moveTo>
                  <a:pt x="0" y="0"/>
                </a:moveTo>
                <a:cubicBezTo>
                  <a:pt x="297392" y="64558"/>
                  <a:pt x="223308" y="379942"/>
                  <a:pt x="1057275" y="3175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pic>
        <p:nvPicPr>
          <p:cNvPr id="31" name="Picture 30" descr="fig. 1.">
            <a:extLst>
              <a:ext uri="{FF2B5EF4-FFF2-40B4-BE49-F238E27FC236}">
                <a16:creationId xmlns:a16="http://schemas.microsoft.com/office/drawing/2014/main" id="{AC4C4399-FDC4-4D05-83E6-DB41C6FC6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4142" r="45356" b="35168"/>
          <a:stretch/>
        </p:blipFill>
        <p:spPr bwMode="auto">
          <a:xfrm>
            <a:off x="9217807" y="4587584"/>
            <a:ext cx="2688544" cy="21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1D4CC1-AB4A-437B-8C48-2DB93D226897}"/>
              </a:ext>
            </a:extLst>
          </p:cNvPr>
          <p:cNvSpPr/>
          <p:nvPr/>
        </p:nvSpPr>
        <p:spPr>
          <a:xfrm>
            <a:off x="9261254" y="6590025"/>
            <a:ext cx="268264" cy="1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981D80-530B-4B87-B542-E9A7CFC99204}"/>
              </a:ext>
            </a:extLst>
          </p:cNvPr>
          <p:cNvSpPr/>
          <p:nvPr/>
        </p:nvSpPr>
        <p:spPr>
          <a:xfrm>
            <a:off x="11686372" y="4587584"/>
            <a:ext cx="363828" cy="657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FE6208-C22E-4F18-85D8-7DA35B85AC2C}"/>
              </a:ext>
            </a:extLst>
          </p:cNvPr>
          <p:cNvSpPr/>
          <p:nvPr/>
        </p:nvSpPr>
        <p:spPr>
          <a:xfrm>
            <a:off x="9217806" y="4524260"/>
            <a:ext cx="268265" cy="141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15" grpId="0"/>
      <p:bldP spid="20" grpId="0"/>
      <p:bldP spid="21" grpId="0" animBg="1"/>
      <p:bldP spid="23" grpId="0"/>
      <p:bldP spid="24" grpId="0" animBg="1"/>
      <p:bldP spid="27" grpId="0"/>
      <p:bldP spid="28" grpId="0" animBg="1"/>
      <p:bldP spid="32" grpId="0" animBg="1"/>
      <p:bldP spid="33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6687080" y="48514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4343759" y="49672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1130"/>
          <a:stretch/>
        </p:blipFill>
        <p:spPr bwMode="auto">
          <a:xfrm>
            <a:off x="630621" y="1517144"/>
            <a:ext cx="10700520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387680" y="4332677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14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0" y="4695102"/>
            <a:ext cx="2500035" cy="1870501"/>
          </a:xfrm>
          <a:prstGeom prst="rect">
            <a:avLst/>
          </a:prstGeom>
        </p:spPr>
      </p:pic>
      <p:pic>
        <p:nvPicPr>
          <p:cNvPr id="37" name="Picture 36" descr="fig. 1.">
            <a:extLst>
              <a:ext uri="{FF2B5EF4-FFF2-40B4-BE49-F238E27FC236}">
                <a16:creationId xmlns:a16="http://schemas.microsoft.com/office/drawing/2014/main" id="{9D147189-2763-4E68-A02C-6C77F92CE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93499" b="21130"/>
          <a:stretch/>
        </p:blipFill>
        <p:spPr bwMode="auto">
          <a:xfrm>
            <a:off x="5862546" y="2755356"/>
            <a:ext cx="463935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8F62B8-97C1-4707-B9ED-657E8586B962}"/>
              </a:ext>
            </a:extLst>
          </p:cNvPr>
          <p:cNvSpPr/>
          <p:nvPr/>
        </p:nvSpPr>
        <p:spPr>
          <a:xfrm>
            <a:off x="630621" y="1517144"/>
            <a:ext cx="10930758" cy="115129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4147110" y="54020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4147110" y="42874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7307A-A59B-4524-AE81-42A2982BC680}"/>
              </a:ext>
            </a:extLst>
          </p:cNvPr>
          <p:cNvGrpSpPr/>
          <p:nvPr/>
        </p:nvGrpSpPr>
        <p:grpSpPr>
          <a:xfrm>
            <a:off x="1244488" y="3979073"/>
            <a:ext cx="2937938" cy="400110"/>
            <a:chOff x="1130188" y="3788573"/>
            <a:chExt cx="2937938" cy="4001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ED3C56-88BD-4A43-A932-A0DFC65B21E7}"/>
                </a:ext>
              </a:extLst>
            </p:cNvPr>
            <p:cNvSpPr txBox="1"/>
            <p:nvPr/>
          </p:nvSpPr>
          <p:spPr>
            <a:xfrm>
              <a:off x="1130188" y="3788573"/>
              <a:ext cx="2616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Pacemaker Neuron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2DE0A5-1971-47BE-8B93-3A58FC8273E0}"/>
                </a:ext>
              </a:extLst>
            </p:cNvPr>
            <p:cNvSpPr/>
            <p:nvPr/>
          </p:nvSpPr>
          <p:spPr>
            <a:xfrm>
              <a:off x="3671410" y="3999525"/>
              <a:ext cx="396716" cy="170520"/>
            </a:xfrm>
            <a:custGeom>
              <a:avLst/>
              <a:gdLst>
                <a:gd name="connsiteX0" fmla="*/ 0 w 365760"/>
                <a:gd name="connsiteY0" fmla="*/ 0 h 137160"/>
                <a:gd name="connsiteX1" fmla="*/ 281940 w 365760"/>
                <a:gd name="connsiteY1" fmla="*/ 30480 h 137160"/>
                <a:gd name="connsiteX2" fmla="*/ 365760 w 365760"/>
                <a:gd name="connsiteY2" fmla="*/ 137160 h 137160"/>
                <a:gd name="connsiteX0" fmla="*/ 0 w 365760"/>
                <a:gd name="connsiteY0" fmla="*/ 0 h 137160"/>
                <a:gd name="connsiteX1" fmla="*/ 365760 w 365760"/>
                <a:gd name="connsiteY1" fmla="*/ 137160 h 137160"/>
                <a:gd name="connsiteX0" fmla="*/ 0 w 365760"/>
                <a:gd name="connsiteY0" fmla="*/ 34602 h 171762"/>
                <a:gd name="connsiteX1" fmla="*/ 365760 w 365760"/>
                <a:gd name="connsiteY1" fmla="*/ 171762 h 171762"/>
                <a:gd name="connsiteX0" fmla="*/ 0 w 382429"/>
                <a:gd name="connsiteY0" fmla="*/ 36036 h 170815"/>
                <a:gd name="connsiteX1" fmla="*/ 382429 w 382429"/>
                <a:gd name="connsiteY1" fmla="*/ 170815 h 170815"/>
                <a:gd name="connsiteX0" fmla="*/ 0 w 382429"/>
                <a:gd name="connsiteY0" fmla="*/ 55265 h 190044"/>
                <a:gd name="connsiteX1" fmla="*/ 382429 w 382429"/>
                <a:gd name="connsiteY1" fmla="*/ 190044 h 190044"/>
                <a:gd name="connsiteX0" fmla="*/ 0 w 351472"/>
                <a:gd name="connsiteY0" fmla="*/ 81521 h 171056"/>
                <a:gd name="connsiteX1" fmla="*/ 351472 w 351472"/>
                <a:gd name="connsiteY1" fmla="*/ 171056 h 171056"/>
                <a:gd name="connsiteX0" fmla="*/ 0 w 351472"/>
                <a:gd name="connsiteY0" fmla="*/ 63507 h 153042"/>
                <a:gd name="connsiteX1" fmla="*/ 351472 w 351472"/>
                <a:gd name="connsiteY1" fmla="*/ 153042 h 153042"/>
                <a:gd name="connsiteX0" fmla="*/ 0 w 396716"/>
                <a:gd name="connsiteY0" fmla="*/ 34382 h 178685"/>
                <a:gd name="connsiteX1" fmla="*/ 396716 w 396716"/>
                <a:gd name="connsiteY1" fmla="*/ 178685 h 178685"/>
                <a:gd name="connsiteX0" fmla="*/ 0 w 396716"/>
                <a:gd name="connsiteY0" fmla="*/ 26217 h 170520"/>
                <a:gd name="connsiteX1" fmla="*/ 396716 w 396716"/>
                <a:gd name="connsiteY1" fmla="*/ 170520 h 17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716" h="170520">
                  <a:moveTo>
                    <a:pt x="0" y="26217"/>
                  </a:moveTo>
                  <a:cubicBezTo>
                    <a:pt x="176689" y="14787"/>
                    <a:pt x="153353" y="-77607"/>
                    <a:pt x="396716" y="1705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mage result for anterior burster stg">
            <a:extLst>
              <a:ext uri="{FF2B5EF4-FFF2-40B4-BE49-F238E27FC236}">
                <a16:creationId xmlns:a16="http://schemas.microsoft.com/office/drawing/2014/main" id="{6EC16942-C237-407A-9C4C-7A374870C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2" t="28010" r="6162" b="53290"/>
          <a:stretch/>
        </p:blipFill>
        <p:spPr bwMode="auto">
          <a:xfrm>
            <a:off x="9451356" y="5302336"/>
            <a:ext cx="2110023" cy="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anterior burster stg">
            <a:extLst>
              <a:ext uri="{FF2B5EF4-FFF2-40B4-BE49-F238E27FC236}">
                <a16:creationId xmlns:a16="http://schemas.microsoft.com/office/drawing/2014/main" id="{88991230-716F-4E5A-8D39-AEB4F3213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2" t="10157" r="6162" b="71143"/>
          <a:stretch/>
        </p:blipFill>
        <p:spPr bwMode="auto">
          <a:xfrm>
            <a:off x="9451356" y="4490084"/>
            <a:ext cx="2110023" cy="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6025841" y="48458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4831080" y="46049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7598382" y="48458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5156070" y="44262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044E9727-58CC-46D0-8D07-BC07C8B3CB0C}"/>
              </a:ext>
            </a:extLst>
          </p:cNvPr>
          <p:cNvSpPr/>
          <p:nvPr/>
        </p:nvSpPr>
        <p:spPr>
          <a:xfrm>
            <a:off x="2457924" y="466127"/>
            <a:ext cx="731520" cy="108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fig. 1.">
            <a:extLst>
              <a:ext uri="{FF2B5EF4-FFF2-40B4-BE49-F238E27FC236}">
                <a16:creationId xmlns:a16="http://schemas.microsoft.com/office/drawing/2014/main" id="{22AEB3A2-07F1-4207-9BB5-9057A2A8E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67246" r="74961" b="21130"/>
          <a:stretch/>
        </p:blipFill>
        <p:spPr bwMode="auto">
          <a:xfrm>
            <a:off x="2438399" y="1517144"/>
            <a:ext cx="685801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3563538" y="380972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Pyloric Rhythm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E97024-E4C6-4F6B-B839-E2400357BE17}"/>
              </a:ext>
            </a:extLst>
          </p:cNvPr>
          <p:cNvSpPr/>
          <p:nvPr/>
        </p:nvSpPr>
        <p:spPr>
          <a:xfrm>
            <a:off x="1137256" y="1524392"/>
            <a:ext cx="10930758" cy="1151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CE223-4DD7-4614-A67C-105072935F92}"/>
              </a:ext>
            </a:extLst>
          </p:cNvPr>
          <p:cNvGrpSpPr/>
          <p:nvPr/>
        </p:nvGrpSpPr>
        <p:grpSpPr>
          <a:xfrm>
            <a:off x="8802940" y="3601563"/>
            <a:ext cx="3368997" cy="2993573"/>
            <a:chOff x="8802940" y="3601563"/>
            <a:chExt cx="3368997" cy="299357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B2537B6-DA4E-4D4D-AA17-3299DCF8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940" y="3601563"/>
              <a:ext cx="3368997" cy="2993573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E63E93-BE92-4CFD-B48C-73E4C5367271}"/>
                </a:ext>
              </a:extLst>
            </p:cNvPr>
            <p:cNvSpPr/>
            <p:nvPr/>
          </p:nvSpPr>
          <p:spPr>
            <a:xfrm>
              <a:off x="10096500" y="5076825"/>
              <a:ext cx="1600200" cy="714375"/>
            </a:xfrm>
            <a:custGeom>
              <a:avLst/>
              <a:gdLst>
                <a:gd name="connsiteX0" fmla="*/ 0 w 1600200"/>
                <a:gd name="connsiteY0" fmla="*/ 714375 h 714375"/>
                <a:gd name="connsiteX1" fmla="*/ 371475 w 1600200"/>
                <a:gd name="connsiteY1" fmla="*/ 619125 h 714375"/>
                <a:gd name="connsiteX2" fmla="*/ 804863 w 1600200"/>
                <a:gd name="connsiteY2" fmla="*/ 428625 h 714375"/>
                <a:gd name="connsiteX3" fmla="*/ 1204913 w 1600200"/>
                <a:gd name="connsiteY3" fmla="*/ 180975 h 714375"/>
                <a:gd name="connsiteX4" fmla="*/ 1600200 w 1600200"/>
                <a:gd name="connsiteY4" fmla="*/ 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714375">
                  <a:moveTo>
                    <a:pt x="0" y="714375"/>
                  </a:moveTo>
                  <a:cubicBezTo>
                    <a:pt x="118665" y="690562"/>
                    <a:pt x="237331" y="666750"/>
                    <a:pt x="371475" y="619125"/>
                  </a:cubicBezTo>
                  <a:cubicBezTo>
                    <a:pt x="505619" y="571500"/>
                    <a:pt x="665957" y="501650"/>
                    <a:pt x="804863" y="428625"/>
                  </a:cubicBezTo>
                  <a:cubicBezTo>
                    <a:pt x="943769" y="355600"/>
                    <a:pt x="1072357" y="252412"/>
                    <a:pt x="1204913" y="180975"/>
                  </a:cubicBezTo>
                  <a:cubicBezTo>
                    <a:pt x="1337469" y="109538"/>
                    <a:pt x="1468834" y="54769"/>
                    <a:pt x="1600200" y="0"/>
                  </a:cubicBezTo>
                </a:path>
              </a:pathLst>
            </a:custGeom>
            <a:noFill/>
            <a:ln w="57150">
              <a:solidFill>
                <a:srgbClr val="FF0000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7E52F6-ABAE-46FE-8468-49A0654E0EF8}"/>
                </a:ext>
              </a:extLst>
            </p:cNvPr>
            <p:cNvSpPr/>
            <p:nvPr/>
          </p:nvSpPr>
          <p:spPr>
            <a:xfrm>
              <a:off x="9451356" y="4148138"/>
              <a:ext cx="754682" cy="139345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CCDB79C-3139-4196-89AB-F874E3F04424}"/>
                </a:ext>
              </a:extLst>
            </p:cNvPr>
            <p:cNvSpPr/>
            <p:nvPr/>
          </p:nvSpPr>
          <p:spPr>
            <a:xfrm>
              <a:off x="9451356" y="4583963"/>
              <a:ext cx="754682" cy="139345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D1B59A-7F56-4A81-AB77-035D22A0EAFD}"/>
                </a:ext>
              </a:extLst>
            </p:cNvPr>
            <p:cNvSpPr/>
            <p:nvPr/>
          </p:nvSpPr>
          <p:spPr>
            <a:xfrm>
              <a:off x="9744075" y="4914900"/>
              <a:ext cx="1966913" cy="876300"/>
            </a:xfrm>
            <a:custGeom>
              <a:avLst/>
              <a:gdLst>
                <a:gd name="connsiteX0" fmla="*/ 0 w 1966913"/>
                <a:gd name="connsiteY0" fmla="*/ 876300 h 876300"/>
                <a:gd name="connsiteX1" fmla="*/ 366713 w 1966913"/>
                <a:gd name="connsiteY1" fmla="*/ 819150 h 876300"/>
                <a:gd name="connsiteX2" fmla="*/ 738188 w 1966913"/>
                <a:gd name="connsiteY2" fmla="*/ 638175 h 876300"/>
                <a:gd name="connsiteX3" fmla="*/ 1176338 w 1966913"/>
                <a:gd name="connsiteY3" fmla="*/ 271463 h 876300"/>
                <a:gd name="connsiteX4" fmla="*/ 1566863 w 1966913"/>
                <a:gd name="connsiteY4" fmla="*/ 109538 h 876300"/>
                <a:gd name="connsiteX5" fmla="*/ 1966913 w 1966913"/>
                <a:gd name="connsiteY5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6913" h="876300">
                  <a:moveTo>
                    <a:pt x="0" y="876300"/>
                  </a:moveTo>
                  <a:cubicBezTo>
                    <a:pt x="121841" y="867568"/>
                    <a:pt x="243682" y="858837"/>
                    <a:pt x="366713" y="819150"/>
                  </a:cubicBezTo>
                  <a:cubicBezTo>
                    <a:pt x="489744" y="779462"/>
                    <a:pt x="603251" y="729456"/>
                    <a:pt x="738188" y="638175"/>
                  </a:cubicBezTo>
                  <a:cubicBezTo>
                    <a:pt x="873125" y="546894"/>
                    <a:pt x="1038226" y="359569"/>
                    <a:pt x="1176338" y="271463"/>
                  </a:cubicBezTo>
                  <a:cubicBezTo>
                    <a:pt x="1314451" y="183357"/>
                    <a:pt x="1435101" y="154782"/>
                    <a:pt x="1566863" y="109538"/>
                  </a:cubicBezTo>
                  <a:cubicBezTo>
                    <a:pt x="1698626" y="64294"/>
                    <a:pt x="1832769" y="32147"/>
                    <a:pt x="1966913" y="0"/>
                  </a:cubicBezTo>
                </a:path>
              </a:pathLst>
            </a:custGeom>
            <a:noFill/>
            <a:ln w="57150">
              <a:solidFill>
                <a:srgbClr val="008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3755C5-241E-4359-A729-316CDD228EC7}"/>
              </a:ext>
            </a:extLst>
          </p:cNvPr>
          <p:cNvGrpSpPr/>
          <p:nvPr/>
        </p:nvGrpSpPr>
        <p:grpSpPr>
          <a:xfrm>
            <a:off x="9111075" y="2265318"/>
            <a:ext cx="2853368" cy="1407308"/>
            <a:chOff x="9111075" y="2265318"/>
            <a:chExt cx="2853368" cy="14073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F0D26F-085F-403A-B712-F113F06DD4AA}"/>
                </a:ext>
              </a:extLst>
            </p:cNvPr>
            <p:cNvGrpSpPr/>
            <p:nvPr/>
          </p:nvGrpSpPr>
          <p:grpSpPr>
            <a:xfrm>
              <a:off x="9111075" y="2265318"/>
              <a:ext cx="2853368" cy="1407308"/>
              <a:chOff x="13082938" y="3862577"/>
              <a:chExt cx="2853368" cy="140730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DB30064-C770-42CC-9B7C-56B02F783B57}"/>
                  </a:ext>
                </a:extLst>
              </p:cNvPr>
              <p:cNvGrpSpPr/>
              <p:nvPr/>
            </p:nvGrpSpPr>
            <p:grpSpPr>
              <a:xfrm>
                <a:off x="13082938" y="3862577"/>
                <a:ext cx="2853368" cy="1222178"/>
                <a:chOff x="12569817" y="3733644"/>
                <a:chExt cx="2452125" cy="704862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499F3C02-CB5C-4249-95A9-4146CB7F8C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3691" t="23761" r="34405" b="56768"/>
                <a:stretch/>
              </p:blipFill>
              <p:spPr>
                <a:xfrm>
                  <a:off x="13799456" y="3733644"/>
                  <a:ext cx="1222486" cy="685800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8B06F159-926A-448D-90AF-411F4B135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3274" t="65063" r="33750" b="15466"/>
                <a:stretch/>
              </p:blipFill>
              <p:spPr>
                <a:xfrm>
                  <a:off x="12569817" y="3752706"/>
                  <a:ext cx="1263540" cy="6858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7585FD-613E-4372-9695-FB6F562110E7}"/>
                  </a:ext>
                </a:extLst>
              </p:cNvPr>
              <p:cNvSpPr txBox="1"/>
              <p:nvPr/>
            </p:nvSpPr>
            <p:spPr>
              <a:xfrm>
                <a:off x="13597825" y="4808220"/>
                <a:ext cx="473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LP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CDE486-4037-4F74-8C4B-64C9F0BC818D}"/>
                  </a:ext>
                </a:extLst>
              </p:cNvPr>
              <p:cNvSpPr txBox="1"/>
              <p:nvPr/>
            </p:nvSpPr>
            <p:spPr>
              <a:xfrm>
                <a:off x="14970101" y="4808220"/>
                <a:ext cx="4923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PY</a:t>
                </a: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A5A3487-62D6-4E4E-A023-89FFCDA16348}"/>
                </a:ext>
              </a:extLst>
            </p:cNvPr>
            <p:cNvSpPr/>
            <p:nvPr/>
          </p:nvSpPr>
          <p:spPr>
            <a:xfrm>
              <a:off x="9696450" y="3310315"/>
              <a:ext cx="338138" cy="27106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ECF207-9B56-4C57-B3F9-B3A500AFCA06}"/>
                </a:ext>
              </a:extLst>
            </p:cNvPr>
            <p:cNvSpPr/>
            <p:nvPr/>
          </p:nvSpPr>
          <p:spPr>
            <a:xfrm>
              <a:off x="11068051" y="3310688"/>
              <a:ext cx="345865" cy="270687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F020954-9CC7-4F43-B159-C96602B01F9E}"/>
              </a:ext>
            </a:extLst>
          </p:cNvPr>
          <p:cNvGrpSpPr/>
          <p:nvPr/>
        </p:nvGrpSpPr>
        <p:grpSpPr>
          <a:xfrm>
            <a:off x="8333612" y="3947526"/>
            <a:ext cx="3732715" cy="1976655"/>
            <a:chOff x="3730171" y="1707811"/>
            <a:chExt cx="5965372" cy="316898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ABD12B-36B8-475E-B2EC-2453210A463A}"/>
                </a:ext>
              </a:extLst>
            </p:cNvPr>
            <p:cNvGrpSpPr/>
            <p:nvPr/>
          </p:nvGrpSpPr>
          <p:grpSpPr>
            <a:xfrm>
              <a:off x="3730171" y="2663832"/>
              <a:ext cx="5965372" cy="2212968"/>
              <a:chOff x="-1" y="1110803"/>
              <a:chExt cx="12192001" cy="4636394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E39B615-ECFA-4470-9111-B0777B801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110803"/>
                <a:ext cx="12192000" cy="4636394"/>
              </a:xfrm>
              <a:prstGeom prst="rect">
                <a:avLst/>
              </a:pr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B043618-6147-46C3-8E96-B64D093CCB18}"/>
                  </a:ext>
                </a:extLst>
              </p:cNvPr>
              <p:cNvGrpSpPr/>
              <p:nvPr/>
            </p:nvGrpSpPr>
            <p:grpSpPr>
              <a:xfrm>
                <a:off x="-1" y="1146629"/>
                <a:ext cx="11785601" cy="3516083"/>
                <a:chOff x="-1" y="1146629"/>
                <a:chExt cx="11785601" cy="3516083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99077A9-377A-466A-A7F8-9451BB40A445}"/>
                    </a:ext>
                  </a:extLst>
                </p:cNvPr>
                <p:cNvSpPr/>
                <p:nvPr/>
              </p:nvSpPr>
              <p:spPr>
                <a:xfrm>
                  <a:off x="8490857" y="1146629"/>
                  <a:ext cx="3294743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219937D-3F79-4B00-A2C5-704D09AD0148}"/>
                    </a:ext>
                  </a:extLst>
                </p:cNvPr>
                <p:cNvSpPr/>
                <p:nvPr/>
              </p:nvSpPr>
              <p:spPr>
                <a:xfrm>
                  <a:off x="254000" y="1647369"/>
                  <a:ext cx="95721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1EDDB47-5022-47FC-9DC5-9E1712343881}"/>
                    </a:ext>
                  </a:extLst>
                </p:cNvPr>
                <p:cNvSpPr/>
                <p:nvPr/>
              </p:nvSpPr>
              <p:spPr>
                <a:xfrm>
                  <a:off x="0" y="3182257"/>
                  <a:ext cx="116549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C8F1EB9-B1DF-4413-BFD8-4457A0ADA57B}"/>
                    </a:ext>
                  </a:extLst>
                </p:cNvPr>
                <p:cNvSpPr/>
                <p:nvPr/>
              </p:nvSpPr>
              <p:spPr>
                <a:xfrm>
                  <a:off x="0" y="3675742"/>
                  <a:ext cx="116549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8502080F-9314-4A1D-91B5-76564671D707}"/>
                    </a:ext>
                  </a:extLst>
                </p:cNvPr>
                <p:cNvSpPr/>
                <p:nvPr/>
              </p:nvSpPr>
              <p:spPr>
                <a:xfrm>
                  <a:off x="-1" y="4169227"/>
                  <a:ext cx="7228115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C241752-0002-4572-9E8C-87E88342CF85}"/>
                </a:ext>
              </a:extLst>
            </p:cNvPr>
            <p:cNvSpPr txBox="1"/>
            <p:nvPr/>
          </p:nvSpPr>
          <p:spPr>
            <a:xfrm>
              <a:off x="6371257" y="1707811"/>
              <a:ext cx="766493" cy="937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I</a:t>
              </a:r>
              <a:r>
                <a:rPr lang="en-US" sz="3200" baseline="-25000" dirty="0">
                  <a:latin typeface="Century Gothic" panose="020B0502020202020204" pitchFamily="34" charset="0"/>
                </a:rPr>
                <a:t>A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5BA48D-086C-450A-B446-B179842BFFC4}"/>
              </a:ext>
            </a:extLst>
          </p:cNvPr>
          <p:cNvSpPr/>
          <p:nvPr/>
        </p:nvSpPr>
        <p:spPr>
          <a:xfrm>
            <a:off x="903070" y="4022508"/>
            <a:ext cx="6917565" cy="1372380"/>
          </a:xfrm>
          <a:custGeom>
            <a:avLst/>
            <a:gdLst>
              <a:gd name="connsiteX0" fmla="*/ 3526055 w 6917045"/>
              <a:gd name="connsiteY0" fmla="*/ 1321016 h 1398875"/>
              <a:gd name="connsiteX1" fmla="*/ 3992780 w 6917045"/>
              <a:gd name="connsiteY1" fmla="*/ 1301966 h 1398875"/>
              <a:gd name="connsiteX2" fmla="*/ 4983380 w 6917045"/>
              <a:gd name="connsiteY2" fmla="*/ 1035266 h 1398875"/>
              <a:gd name="connsiteX3" fmla="*/ 5135780 w 6917045"/>
              <a:gd name="connsiteY3" fmla="*/ 835241 h 1398875"/>
              <a:gd name="connsiteX4" fmla="*/ 6097805 w 6917045"/>
              <a:gd name="connsiteY4" fmla="*/ 654266 h 1398875"/>
              <a:gd name="connsiteX5" fmla="*/ 6716930 w 6917045"/>
              <a:gd name="connsiteY5" fmla="*/ 825716 h 1398875"/>
              <a:gd name="connsiteX6" fmla="*/ 6907430 w 6917045"/>
              <a:gd name="connsiteY6" fmla="*/ 778091 h 1398875"/>
              <a:gd name="connsiteX7" fmla="*/ 6469280 w 6917045"/>
              <a:gd name="connsiteY7" fmla="*/ 101816 h 1398875"/>
              <a:gd name="connsiteX8" fmla="*/ 3649880 w 6917045"/>
              <a:gd name="connsiteY8" fmla="*/ 35141 h 1398875"/>
              <a:gd name="connsiteX9" fmla="*/ 325655 w 6917045"/>
              <a:gd name="connsiteY9" fmla="*/ 16091 h 1398875"/>
              <a:gd name="connsiteX10" fmla="*/ 392330 w 6917045"/>
              <a:gd name="connsiteY10" fmla="*/ 273266 h 1398875"/>
              <a:gd name="connsiteX11" fmla="*/ 2687855 w 6917045"/>
              <a:gd name="connsiteY11" fmla="*/ 330416 h 1398875"/>
              <a:gd name="connsiteX12" fmla="*/ 3526055 w 6917045"/>
              <a:gd name="connsiteY12" fmla="*/ 1321016 h 1398875"/>
              <a:gd name="connsiteX0" fmla="*/ 3468905 w 6917045"/>
              <a:gd name="connsiteY0" fmla="*/ 1297203 h 1381458"/>
              <a:gd name="connsiteX1" fmla="*/ 3992780 w 6917045"/>
              <a:gd name="connsiteY1" fmla="*/ 1301966 h 1381458"/>
              <a:gd name="connsiteX2" fmla="*/ 4983380 w 6917045"/>
              <a:gd name="connsiteY2" fmla="*/ 1035266 h 1381458"/>
              <a:gd name="connsiteX3" fmla="*/ 5135780 w 6917045"/>
              <a:gd name="connsiteY3" fmla="*/ 835241 h 1381458"/>
              <a:gd name="connsiteX4" fmla="*/ 6097805 w 6917045"/>
              <a:gd name="connsiteY4" fmla="*/ 654266 h 1381458"/>
              <a:gd name="connsiteX5" fmla="*/ 6716930 w 6917045"/>
              <a:gd name="connsiteY5" fmla="*/ 825716 h 1381458"/>
              <a:gd name="connsiteX6" fmla="*/ 6907430 w 6917045"/>
              <a:gd name="connsiteY6" fmla="*/ 778091 h 1381458"/>
              <a:gd name="connsiteX7" fmla="*/ 6469280 w 6917045"/>
              <a:gd name="connsiteY7" fmla="*/ 101816 h 1381458"/>
              <a:gd name="connsiteX8" fmla="*/ 3649880 w 6917045"/>
              <a:gd name="connsiteY8" fmla="*/ 35141 h 1381458"/>
              <a:gd name="connsiteX9" fmla="*/ 325655 w 6917045"/>
              <a:gd name="connsiteY9" fmla="*/ 16091 h 1381458"/>
              <a:gd name="connsiteX10" fmla="*/ 392330 w 6917045"/>
              <a:gd name="connsiteY10" fmla="*/ 273266 h 1381458"/>
              <a:gd name="connsiteX11" fmla="*/ 2687855 w 6917045"/>
              <a:gd name="connsiteY11" fmla="*/ 330416 h 1381458"/>
              <a:gd name="connsiteX12" fmla="*/ 3468905 w 6917045"/>
              <a:gd name="connsiteY12" fmla="*/ 1297203 h 1381458"/>
              <a:gd name="connsiteX0" fmla="*/ 3468905 w 6917045"/>
              <a:gd name="connsiteY0" fmla="*/ 1297203 h 1375244"/>
              <a:gd name="connsiteX1" fmla="*/ 3992780 w 6917045"/>
              <a:gd name="connsiteY1" fmla="*/ 1301966 h 1375244"/>
              <a:gd name="connsiteX2" fmla="*/ 4983380 w 6917045"/>
              <a:gd name="connsiteY2" fmla="*/ 1035266 h 1375244"/>
              <a:gd name="connsiteX3" fmla="*/ 5135780 w 6917045"/>
              <a:gd name="connsiteY3" fmla="*/ 835241 h 1375244"/>
              <a:gd name="connsiteX4" fmla="*/ 6097805 w 6917045"/>
              <a:gd name="connsiteY4" fmla="*/ 654266 h 1375244"/>
              <a:gd name="connsiteX5" fmla="*/ 6716930 w 6917045"/>
              <a:gd name="connsiteY5" fmla="*/ 825716 h 1375244"/>
              <a:gd name="connsiteX6" fmla="*/ 6907430 w 6917045"/>
              <a:gd name="connsiteY6" fmla="*/ 778091 h 1375244"/>
              <a:gd name="connsiteX7" fmla="*/ 6469280 w 6917045"/>
              <a:gd name="connsiteY7" fmla="*/ 101816 h 1375244"/>
              <a:gd name="connsiteX8" fmla="*/ 3649880 w 6917045"/>
              <a:gd name="connsiteY8" fmla="*/ 35141 h 1375244"/>
              <a:gd name="connsiteX9" fmla="*/ 325655 w 6917045"/>
              <a:gd name="connsiteY9" fmla="*/ 16091 h 1375244"/>
              <a:gd name="connsiteX10" fmla="*/ 392330 w 6917045"/>
              <a:gd name="connsiteY10" fmla="*/ 273266 h 1375244"/>
              <a:gd name="connsiteX11" fmla="*/ 2687855 w 6917045"/>
              <a:gd name="connsiteY11" fmla="*/ 330416 h 1375244"/>
              <a:gd name="connsiteX12" fmla="*/ 3468905 w 6917045"/>
              <a:gd name="connsiteY12" fmla="*/ 1297203 h 1375244"/>
              <a:gd name="connsiteX0" fmla="*/ 3387943 w 6917045"/>
              <a:gd name="connsiteY0" fmla="*/ 1282916 h 1365421"/>
              <a:gd name="connsiteX1" fmla="*/ 3992780 w 6917045"/>
              <a:gd name="connsiteY1" fmla="*/ 1301966 h 1365421"/>
              <a:gd name="connsiteX2" fmla="*/ 4983380 w 6917045"/>
              <a:gd name="connsiteY2" fmla="*/ 1035266 h 1365421"/>
              <a:gd name="connsiteX3" fmla="*/ 5135780 w 6917045"/>
              <a:gd name="connsiteY3" fmla="*/ 835241 h 1365421"/>
              <a:gd name="connsiteX4" fmla="*/ 6097805 w 6917045"/>
              <a:gd name="connsiteY4" fmla="*/ 654266 h 1365421"/>
              <a:gd name="connsiteX5" fmla="*/ 6716930 w 6917045"/>
              <a:gd name="connsiteY5" fmla="*/ 825716 h 1365421"/>
              <a:gd name="connsiteX6" fmla="*/ 6907430 w 6917045"/>
              <a:gd name="connsiteY6" fmla="*/ 778091 h 1365421"/>
              <a:gd name="connsiteX7" fmla="*/ 6469280 w 6917045"/>
              <a:gd name="connsiteY7" fmla="*/ 101816 h 1365421"/>
              <a:gd name="connsiteX8" fmla="*/ 3649880 w 6917045"/>
              <a:gd name="connsiteY8" fmla="*/ 35141 h 1365421"/>
              <a:gd name="connsiteX9" fmla="*/ 325655 w 6917045"/>
              <a:gd name="connsiteY9" fmla="*/ 16091 h 1365421"/>
              <a:gd name="connsiteX10" fmla="*/ 392330 w 6917045"/>
              <a:gd name="connsiteY10" fmla="*/ 273266 h 1365421"/>
              <a:gd name="connsiteX11" fmla="*/ 2687855 w 6917045"/>
              <a:gd name="connsiteY11" fmla="*/ 330416 h 1365421"/>
              <a:gd name="connsiteX12" fmla="*/ 3387943 w 6917045"/>
              <a:gd name="connsiteY12" fmla="*/ 1282916 h 1365421"/>
              <a:gd name="connsiteX0" fmla="*/ 3387943 w 6917045"/>
              <a:gd name="connsiteY0" fmla="*/ 1282916 h 1373547"/>
              <a:gd name="connsiteX1" fmla="*/ 3992780 w 6917045"/>
              <a:gd name="connsiteY1" fmla="*/ 1301966 h 1373547"/>
              <a:gd name="connsiteX2" fmla="*/ 4983380 w 6917045"/>
              <a:gd name="connsiteY2" fmla="*/ 1035266 h 1373547"/>
              <a:gd name="connsiteX3" fmla="*/ 5135780 w 6917045"/>
              <a:gd name="connsiteY3" fmla="*/ 835241 h 1373547"/>
              <a:gd name="connsiteX4" fmla="*/ 6097805 w 6917045"/>
              <a:gd name="connsiteY4" fmla="*/ 654266 h 1373547"/>
              <a:gd name="connsiteX5" fmla="*/ 6716930 w 6917045"/>
              <a:gd name="connsiteY5" fmla="*/ 825716 h 1373547"/>
              <a:gd name="connsiteX6" fmla="*/ 6907430 w 6917045"/>
              <a:gd name="connsiteY6" fmla="*/ 778091 h 1373547"/>
              <a:gd name="connsiteX7" fmla="*/ 6469280 w 6917045"/>
              <a:gd name="connsiteY7" fmla="*/ 101816 h 1373547"/>
              <a:gd name="connsiteX8" fmla="*/ 3649880 w 6917045"/>
              <a:gd name="connsiteY8" fmla="*/ 35141 h 1373547"/>
              <a:gd name="connsiteX9" fmla="*/ 325655 w 6917045"/>
              <a:gd name="connsiteY9" fmla="*/ 16091 h 1373547"/>
              <a:gd name="connsiteX10" fmla="*/ 392330 w 6917045"/>
              <a:gd name="connsiteY10" fmla="*/ 273266 h 1373547"/>
              <a:gd name="connsiteX11" fmla="*/ 2687855 w 6917045"/>
              <a:gd name="connsiteY11" fmla="*/ 330416 h 1373547"/>
              <a:gd name="connsiteX12" fmla="*/ 3387943 w 6917045"/>
              <a:gd name="connsiteY12" fmla="*/ 1282916 h 1373547"/>
              <a:gd name="connsiteX0" fmla="*/ 3387943 w 6917045"/>
              <a:gd name="connsiteY0" fmla="*/ 1282916 h 1372380"/>
              <a:gd name="connsiteX1" fmla="*/ 3992780 w 6917045"/>
              <a:gd name="connsiteY1" fmla="*/ 1301966 h 1372380"/>
              <a:gd name="connsiteX2" fmla="*/ 5045293 w 6917045"/>
              <a:gd name="connsiteY2" fmla="*/ 1059078 h 1372380"/>
              <a:gd name="connsiteX3" fmla="*/ 5135780 w 6917045"/>
              <a:gd name="connsiteY3" fmla="*/ 835241 h 1372380"/>
              <a:gd name="connsiteX4" fmla="*/ 6097805 w 6917045"/>
              <a:gd name="connsiteY4" fmla="*/ 654266 h 1372380"/>
              <a:gd name="connsiteX5" fmla="*/ 6716930 w 6917045"/>
              <a:gd name="connsiteY5" fmla="*/ 825716 h 1372380"/>
              <a:gd name="connsiteX6" fmla="*/ 6907430 w 6917045"/>
              <a:gd name="connsiteY6" fmla="*/ 778091 h 1372380"/>
              <a:gd name="connsiteX7" fmla="*/ 6469280 w 6917045"/>
              <a:gd name="connsiteY7" fmla="*/ 101816 h 1372380"/>
              <a:gd name="connsiteX8" fmla="*/ 3649880 w 6917045"/>
              <a:gd name="connsiteY8" fmla="*/ 35141 h 1372380"/>
              <a:gd name="connsiteX9" fmla="*/ 325655 w 6917045"/>
              <a:gd name="connsiteY9" fmla="*/ 16091 h 1372380"/>
              <a:gd name="connsiteX10" fmla="*/ 392330 w 6917045"/>
              <a:gd name="connsiteY10" fmla="*/ 273266 h 1372380"/>
              <a:gd name="connsiteX11" fmla="*/ 2687855 w 6917045"/>
              <a:gd name="connsiteY11" fmla="*/ 330416 h 1372380"/>
              <a:gd name="connsiteX12" fmla="*/ 3387943 w 6917045"/>
              <a:gd name="connsiteY12" fmla="*/ 1282916 h 1372380"/>
              <a:gd name="connsiteX0" fmla="*/ 3387943 w 6917045"/>
              <a:gd name="connsiteY0" fmla="*/ 1282916 h 1372380"/>
              <a:gd name="connsiteX1" fmla="*/ 3992780 w 6917045"/>
              <a:gd name="connsiteY1" fmla="*/ 1301966 h 1372380"/>
              <a:gd name="connsiteX2" fmla="*/ 5045293 w 6917045"/>
              <a:gd name="connsiteY2" fmla="*/ 1059078 h 1372380"/>
              <a:gd name="connsiteX3" fmla="*/ 5188168 w 6917045"/>
              <a:gd name="connsiteY3" fmla="*/ 844766 h 1372380"/>
              <a:gd name="connsiteX4" fmla="*/ 6097805 w 6917045"/>
              <a:gd name="connsiteY4" fmla="*/ 654266 h 1372380"/>
              <a:gd name="connsiteX5" fmla="*/ 6716930 w 6917045"/>
              <a:gd name="connsiteY5" fmla="*/ 825716 h 1372380"/>
              <a:gd name="connsiteX6" fmla="*/ 6907430 w 6917045"/>
              <a:gd name="connsiteY6" fmla="*/ 778091 h 1372380"/>
              <a:gd name="connsiteX7" fmla="*/ 6469280 w 6917045"/>
              <a:gd name="connsiteY7" fmla="*/ 101816 h 1372380"/>
              <a:gd name="connsiteX8" fmla="*/ 3649880 w 6917045"/>
              <a:gd name="connsiteY8" fmla="*/ 35141 h 1372380"/>
              <a:gd name="connsiteX9" fmla="*/ 325655 w 6917045"/>
              <a:gd name="connsiteY9" fmla="*/ 16091 h 1372380"/>
              <a:gd name="connsiteX10" fmla="*/ 392330 w 6917045"/>
              <a:gd name="connsiteY10" fmla="*/ 273266 h 1372380"/>
              <a:gd name="connsiteX11" fmla="*/ 2687855 w 6917045"/>
              <a:gd name="connsiteY11" fmla="*/ 330416 h 1372380"/>
              <a:gd name="connsiteX12" fmla="*/ 3387943 w 6917045"/>
              <a:gd name="connsiteY12" fmla="*/ 1282916 h 1372380"/>
              <a:gd name="connsiteX0" fmla="*/ 3387943 w 6938752"/>
              <a:gd name="connsiteY0" fmla="*/ 1282916 h 1372380"/>
              <a:gd name="connsiteX1" fmla="*/ 3992780 w 6938752"/>
              <a:gd name="connsiteY1" fmla="*/ 1301966 h 1372380"/>
              <a:gd name="connsiteX2" fmla="*/ 5045293 w 6938752"/>
              <a:gd name="connsiteY2" fmla="*/ 1059078 h 1372380"/>
              <a:gd name="connsiteX3" fmla="*/ 5188168 w 6938752"/>
              <a:gd name="connsiteY3" fmla="*/ 844766 h 1372380"/>
              <a:gd name="connsiteX4" fmla="*/ 6097805 w 6938752"/>
              <a:gd name="connsiteY4" fmla="*/ 654266 h 1372380"/>
              <a:gd name="connsiteX5" fmla="*/ 6716930 w 6938752"/>
              <a:gd name="connsiteY5" fmla="*/ 825716 h 1372380"/>
              <a:gd name="connsiteX6" fmla="*/ 6930290 w 6938752"/>
              <a:gd name="connsiteY6" fmla="*/ 762851 h 1372380"/>
              <a:gd name="connsiteX7" fmla="*/ 6469280 w 6938752"/>
              <a:gd name="connsiteY7" fmla="*/ 101816 h 1372380"/>
              <a:gd name="connsiteX8" fmla="*/ 3649880 w 6938752"/>
              <a:gd name="connsiteY8" fmla="*/ 35141 h 1372380"/>
              <a:gd name="connsiteX9" fmla="*/ 325655 w 6938752"/>
              <a:gd name="connsiteY9" fmla="*/ 16091 h 1372380"/>
              <a:gd name="connsiteX10" fmla="*/ 392330 w 6938752"/>
              <a:gd name="connsiteY10" fmla="*/ 273266 h 1372380"/>
              <a:gd name="connsiteX11" fmla="*/ 2687855 w 6938752"/>
              <a:gd name="connsiteY11" fmla="*/ 330416 h 1372380"/>
              <a:gd name="connsiteX12" fmla="*/ 3387943 w 6938752"/>
              <a:gd name="connsiteY12" fmla="*/ 1282916 h 1372380"/>
              <a:gd name="connsiteX0" fmla="*/ 3387943 w 6924249"/>
              <a:gd name="connsiteY0" fmla="*/ 1282916 h 1372380"/>
              <a:gd name="connsiteX1" fmla="*/ 3992780 w 6924249"/>
              <a:gd name="connsiteY1" fmla="*/ 1301966 h 1372380"/>
              <a:gd name="connsiteX2" fmla="*/ 5045293 w 6924249"/>
              <a:gd name="connsiteY2" fmla="*/ 1059078 h 1372380"/>
              <a:gd name="connsiteX3" fmla="*/ 5188168 w 6924249"/>
              <a:gd name="connsiteY3" fmla="*/ 844766 h 1372380"/>
              <a:gd name="connsiteX4" fmla="*/ 6097805 w 6924249"/>
              <a:gd name="connsiteY4" fmla="*/ 654266 h 1372380"/>
              <a:gd name="connsiteX5" fmla="*/ 6716930 w 6924249"/>
              <a:gd name="connsiteY5" fmla="*/ 825716 h 1372380"/>
              <a:gd name="connsiteX6" fmla="*/ 6915050 w 6924249"/>
              <a:gd name="connsiteY6" fmla="*/ 739991 h 1372380"/>
              <a:gd name="connsiteX7" fmla="*/ 6469280 w 6924249"/>
              <a:gd name="connsiteY7" fmla="*/ 101816 h 1372380"/>
              <a:gd name="connsiteX8" fmla="*/ 3649880 w 6924249"/>
              <a:gd name="connsiteY8" fmla="*/ 35141 h 1372380"/>
              <a:gd name="connsiteX9" fmla="*/ 325655 w 6924249"/>
              <a:gd name="connsiteY9" fmla="*/ 16091 h 1372380"/>
              <a:gd name="connsiteX10" fmla="*/ 392330 w 6924249"/>
              <a:gd name="connsiteY10" fmla="*/ 273266 h 1372380"/>
              <a:gd name="connsiteX11" fmla="*/ 2687855 w 6924249"/>
              <a:gd name="connsiteY11" fmla="*/ 330416 h 1372380"/>
              <a:gd name="connsiteX12" fmla="*/ 3387943 w 6924249"/>
              <a:gd name="connsiteY12" fmla="*/ 1282916 h 1372380"/>
              <a:gd name="connsiteX0" fmla="*/ 3387943 w 6917565"/>
              <a:gd name="connsiteY0" fmla="*/ 1282916 h 1372380"/>
              <a:gd name="connsiteX1" fmla="*/ 3992780 w 6917565"/>
              <a:gd name="connsiteY1" fmla="*/ 1301966 h 1372380"/>
              <a:gd name="connsiteX2" fmla="*/ 5045293 w 6917565"/>
              <a:gd name="connsiteY2" fmla="*/ 1059078 h 1372380"/>
              <a:gd name="connsiteX3" fmla="*/ 5188168 w 6917565"/>
              <a:gd name="connsiteY3" fmla="*/ 844766 h 1372380"/>
              <a:gd name="connsiteX4" fmla="*/ 6097805 w 6917565"/>
              <a:gd name="connsiteY4" fmla="*/ 654266 h 1372380"/>
              <a:gd name="connsiteX5" fmla="*/ 6624855 w 6917565"/>
              <a:gd name="connsiteY5" fmla="*/ 854291 h 1372380"/>
              <a:gd name="connsiteX6" fmla="*/ 6915050 w 6917565"/>
              <a:gd name="connsiteY6" fmla="*/ 739991 h 1372380"/>
              <a:gd name="connsiteX7" fmla="*/ 6469280 w 6917565"/>
              <a:gd name="connsiteY7" fmla="*/ 101816 h 1372380"/>
              <a:gd name="connsiteX8" fmla="*/ 3649880 w 6917565"/>
              <a:gd name="connsiteY8" fmla="*/ 35141 h 1372380"/>
              <a:gd name="connsiteX9" fmla="*/ 325655 w 6917565"/>
              <a:gd name="connsiteY9" fmla="*/ 16091 h 1372380"/>
              <a:gd name="connsiteX10" fmla="*/ 392330 w 6917565"/>
              <a:gd name="connsiteY10" fmla="*/ 273266 h 1372380"/>
              <a:gd name="connsiteX11" fmla="*/ 2687855 w 6917565"/>
              <a:gd name="connsiteY11" fmla="*/ 330416 h 1372380"/>
              <a:gd name="connsiteX12" fmla="*/ 3387943 w 6917565"/>
              <a:gd name="connsiteY12" fmla="*/ 1282916 h 137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17565" h="1372380">
                <a:moveTo>
                  <a:pt x="3387943" y="1282916"/>
                </a:moveTo>
                <a:cubicBezTo>
                  <a:pt x="3619718" y="1449603"/>
                  <a:pt x="3716555" y="1339272"/>
                  <a:pt x="3992780" y="1301966"/>
                </a:cubicBezTo>
                <a:cubicBezTo>
                  <a:pt x="4269005" y="1264660"/>
                  <a:pt x="4846062" y="1135278"/>
                  <a:pt x="5045293" y="1059078"/>
                </a:cubicBezTo>
                <a:cubicBezTo>
                  <a:pt x="5244524" y="982878"/>
                  <a:pt x="5012749" y="912235"/>
                  <a:pt x="5188168" y="844766"/>
                </a:cubicBezTo>
                <a:cubicBezTo>
                  <a:pt x="5363587" y="777297"/>
                  <a:pt x="5858357" y="652679"/>
                  <a:pt x="6097805" y="654266"/>
                </a:cubicBezTo>
                <a:cubicBezTo>
                  <a:pt x="6337253" y="655853"/>
                  <a:pt x="6488648" y="840004"/>
                  <a:pt x="6624855" y="854291"/>
                </a:cubicBezTo>
                <a:cubicBezTo>
                  <a:pt x="6761062" y="868578"/>
                  <a:pt x="6940979" y="865404"/>
                  <a:pt x="6915050" y="739991"/>
                </a:cubicBezTo>
                <a:cubicBezTo>
                  <a:pt x="6889121" y="614579"/>
                  <a:pt x="7013475" y="219291"/>
                  <a:pt x="6469280" y="101816"/>
                </a:cubicBezTo>
                <a:cubicBezTo>
                  <a:pt x="5925085" y="-15659"/>
                  <a:pt x="3649880" y="35141"/>
                  <a:pt x="3649880" y="35141"/>
                </a:cubicBezTo>
                <a:cubicBezTo>
                  <a:pt x="2625943" y="20854"/>
                  <a:pt x="868580" y="-23597"/>
                  <a:pt x="325655" y="16091"/>
                </a:cubicBezTo>
                <a:cubicBezTo>
                  <a:pt x="-217270" y="55778"/>
                  <a:pt x="-1370" y="220879"/>
                  <a:pt x="392330" y="273266"/>
                </a:cubicBezTo>
                <a:cubicBezTo>
                  <a:pt x="786030" y="325653"/>
                  <a:pt x="2188586" y="162141"/>
                  <a:pt x="2687855" y="330416"/>
                </a:cubicBezTo>
                <a:cubicBezTo>
                  <a:pt x="3187124" y="498691"/>
                  <a:pt x="3156168" y="1116229"/>
                  <a:pt x="3387943" y="128291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AB1D33-E265-4F80-92FC-3DE8583B90F3}"/>
              </a:ext>
            </a:extLst>
          </p:cNvPr>
          <p:cNvSpPr txBox="1"/>
          <p:nvPr/>
        </p:nvSpPr>
        <p:spPr>
          <a:xfrm>
            <a:off x="8562869" y="3786693"/>
            <a:ext cx="3274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Pacemaker neurons are awesome.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 activity is sculpted by both (1) connections, (2) intrinsic membrane properties. You need to understand both for a complete picture.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6A6083A-F96F-496D-B1B7-F88EA660096D}"/>
              </a:ext>
            </a:extLst>
          </p:cNvPr>
          <p:cNvSpPr/>
          <p:nvPr/>
        </p:nvSpPr>
        <p:spPr>
          <a:xfrm>
            <a:off x="5974328" y="2860817"/>
            <a:ext cx="338138" cy="27106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44FC5AC-DD8F-456B-82B5-A41B902CAF6B}"/>
              </a:ext>
            </a:extLst>
          </p:cNvPr>
          <p:cNvSpPr/>
          <p:nvPr/>
        </p:nvSpPr>
        <p:spPr>
          <a:xfrm>
            <a:off x="5966601" y="3196484"/>
            <a:ext cx="345865" cy="270687"/>
          </a:xfrm>
          <a:prstGeom prst="rect">
            <a:avLst/>
          </a:prstGeom>
          <a:solidFill>
            <a:srgbClr val="008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715D71A-DD74-41BB-B172-4B06DDC3F98B}"/>
              </a:ext>
            </a:extLst>
          </p:cNvPr>
          <p:cNvSpPr/>
          <p:nvPr/>
        </p:nvSpPr>
        <p:spPr>
          <a:xfrm>
            <a:off x="5966600" y="3515930"/>
            <a:ext cx="345865" cy="270687"/>
          </a:xfrm>
          <a:prstGeom prst="rect">
            <a:avLst/>
          </a:prstGeom>
          <a:solidFill>
            <a:srgbClr val="0000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repeatCount="3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path" presetSubtype="0" accel="2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0463 L -0.00352 0.15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8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-0.00013 0.06204 -0.01718 0.15972 0.03659 0.19028 C 0.0905 0.22083 0.21446 0.18333 0.32266 0.18333 " pathEditMode="relative" rAng="0" ptsTypes="AAA">
                                      <p:cBhvr>
                                        <p:cTn id="2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"/>
                            </p:stCondLst>
                            <p:childTnLst>
                              <p:par>
                                <p:cTn id="147" presetID="63" presetClass="path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1.48148E-6 L 0.90846 -0.01158 " pathEditMode="relative" rAng="0" ptsTypes="AA">
                                      <p:cBhvr>
                                        <p:cTn id="148" dur="2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3" grpId="0" animBg="1"/>
      <p:bldP spid="3" grpId="1" animBg="1"/>
      <p:bldP spid="2051" grpId="0" animBg="1"/>
      <p:bldP spid="2051" grpId="1" animBg="1"/>
      <p:bldP spid="74" grpId="0" animBg="1"/>
      <p:bldP spid="74" grpId="1" animBg="1"/>
      <p:bldP spid="28" grpId="0" animBg="1"/>
      <p:bldP spid="28" grpId="1" animBg="1"/>
      <p:bldP spid="29" grpId="0"/>
      <p:bldP spid="92" grpId="0" animBg="1"/>
      <p:bldP spid="93" grpId="0" animBg="1"/>
      <p:bldP spid="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630621" y="1517144"/>
            <a:ext cx="10700520" cy="3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10D58-530C-4104-9D20-5ADEC372D5B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AC4C4399-FDC4-4D05-83E6-DB41C6FC6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1D4CC1-AB4A-437B-8C48-2DB93D226897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981D80-530B-4B87-B542-E9A7CFC99204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FE6208-C22E-4F18-85D8-7DA35B85AC2C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fig. 1.">
            <a:extLst>
              <a:ext uri="{FF2B5EF4-FFF2-40B4-BE49-F238E27FC236}">
                <a16:creationId xmlns:a16="http://schemas.microsoft.com/office/drawing/2014/main" id="{32D1ABCC-B47D-49CC-AA0D-33DA55AB3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0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2612570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37C5A3-F121-4C18-9739-03C65A57042F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AA38E5-A4C9-46D7-86F1-0A994C33600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37" name="Picture 2" descr="fig. 1.">
                <a:extLst>
                  <a:ext uri="{FF2B5EF4-FFF2-40B4-BE49-F238E27FC236}">
                    <a16:creationId xmlns:a16="http://schemas.microsoft.com/office/drawing/2014/main" id="{7CEA1BB3-0F1B-414C-B41F-896B1A8527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0D22B4-61FB-4162-ACA2-695D88C9FCF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B4FFA0-00F9-4CDB-90B8-445FC53C9EB7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1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00014 -0.2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8B8A40-17D4-4B39-A81F-1957B9015A16}"/>
              </a:ext>
            </a:extLst>
          </p:cNvPr>
          <p:cNvGrpSpPr/>
          <p:nvPr/>
        </p:nvGrpSpPr>
        <p:grpSpPr>
          <a:xfrm>
            <a:off x="7750205" y="2995018"/>
            <a:ext cx="4125765" cy="3643440"/>
            <a:chOff x="7750205" y="2995018"/>
            <a:chExt cx="4125765" cy="3643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ACA96E-3361-43BD-B052-F1850918FAD9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1570027" y="0"/>
              <a:chExt cx="9051946" cy="6858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F5EDB7-9796-4545-8178-A47B242B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0027" y="0"/>
                <a:ext cx="9051946" cy="685800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19C16FF-2D74-48E9-9E78-552FF8D3DEAA}"/>
                  </a:ext>
                </a:extLst>
              </p:cNvPr>
              <p:cNvSpPr/>
              <p:nvPr/>
            </p:nvSpPr>
            <p:spPr>
              <a:xfrm>
                <a:off x="1570027" y="0"/>
                <a:ext cx="743515" cy="749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A18509-915C-49E3-9CD6-22BA6BDA2A7E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70C40A-7608-4F22-A463-B3B3374B44D2}"/>
              </a:ext>
            </a:extLst>
          </p:cNvPr>
          <p:cNvGrpSpPr/>
          <p:nvPr/>
        </p:nvGrpSpPr>
        <p:grpSpPr>
          <a:xfrm>
            <a:off x="7749047" y="3072831"/>
            <a:ext cx="3381845" cy="2978131"/>
            <a:chOff x="7749047" y="3072831"/>
            <a:chExt cx="3381845" cy="29781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70A3BE1-A7DD-4D91-ACFA-D032AAAC1972}"/>
                </a:ext>
              </a:extLst>
            </p:cNvPr>
            <p:cNvSpPr/>
            <p:nvPr/>
          </p:nvSpPr>
          <p:spPr>
            <a:xfrm>
              <a:off x="10659826" y="3072831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89C22B-9BA8-4D76-9882-3E4B7B5AC22D}"/>
                </a:ext>
              </a:extLst>
            </p:cNvPr>
            <p:cNvSpPr/>
            <p:nvPr/>
          </p:nvSpPr>
          <p:spPr>
            <a:xfrm>
              <a:off x="7750205" y="4625175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085762-95ED-429C-9918-58305BC0D94B}"/>
                </a:ext>
              </a:extLst>
            </p:cNvPr>
            <p:cNvSpPr/>
            <p:nvPr/>
          </p:nvSpPr>
          <p:spPr>
            <a:xfrm>
              <a:off x="7749303" y="5049912"/>
              <a:ext cx="471066" cy="242371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B03CFE-1DEA-45A2-9BE1-9CBC6F8AC311}"/>
                </a:ext>
              </a:extLst>
            </p:cNvPr>
            <p:cNvSpPr/>
            <p:nvPr/>
          </p:nvSpPr>
          <p:spPr>
            <a:xfrm>
              <a:off x="7749047" y="5808591"/>
              <a:ext cx="471066" cy="242371"/>
            </a:xfrm>
            <a:prstGeom prst="rect">
              <a:avLst/>
            </a:pr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BAA6D080-AC2B-4524-9BDE-495BF244C5CD}"/>
              </a:ext>
            </a:extLst>
          </p:cNvPr>
          <p:cNvSpPr/>
          <p:nvPr/>
        </p:nvSpPr>
        <p:spPr>
          <a:xfrm>
            <a:off x="8337474" y="3015480"/>
            <a:ext cx="3412486" cy="3643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D20824-13E6-471D-96E3-E8057D35A98E}"/>
              </a:ext>
            </a:extLst>
          </p:cNvPr>
          <p:cNvGrpSpPr/>
          <p:nvPr/>
        </p:nvGrpSpPr>
        <p:grpSpPr>
          <a:xfrm>
            <a:off x="9630112" y="6361768"/>
            <a:ext cx="1701029" cy="276690"/>
            <a:chOff x="9630112" y="6361768"/>
            <a:chExt cx="1701029" cy="27669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738A007-4ED8-4FA8-AA56-5D70A957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566" t="92406" r="13205"/>
            <a:stretch/>
          </p:blipFill>
          <p:spPr>
            <a:xfrm>
              <a:off x="9630112" y="6361768"/>
              <a:ext cx="1701029" cy="27669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2C602F5-F1F6-4B47-8893-FCFFDE40D5BB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39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27995 0.00579 " pathEditMode="relative" rAng="0" ptsTypes="AA">
                                      <p:cBhvr>
                                        <p:cTn id="54" dur="2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51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8B8A40-17D4-4B39-A81F-1957B9015A16}"/>
              </a:ext>
            </a:extLst>
          </p:cNvPr>
          <p:cNvGrpSpPr/>
          <p:nvPr/>
        </p:nvGrpSpPr>
        <p:grpSpPr>
          <a:xfrm>
            <a:off x="7750205" y="2995018"/>
            <a:ext cx="4125765" cy="3643440"/>
            <a:chOff x="7750205" y="2995018"/>
            <a:chExt cx="4125765" cy="3643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ACA96E-3361-43BD-B052-F1850918FAD9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1570027" y="0"/>
              <a:chExt cx="9051946" cy="6858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F5EDB7-9796-4545-8178-A47B242B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0027" y="0"/>
                <a:ext cx="9051946" cy="685800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19C16FF-2D74-48E9-9E78-552FF8D3DEAA}"/>
                  </a:ext>
                </a:extLst>
              </p:cNvPr>
              <p:cNvSpPr/>
              <p:nvPr/>
            </p:nvSpPr>
            <p:spPr>
              <a:xfrm>
                <a:off x="1570027" y="0"/>
                <a:ext cx="743515" cy="749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A18509-915C-49E3-9CD6-22BA6BDA2A7E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70C40A-7608-4F22-A463-B3B3374B44D2}"/>
              </a:ext>
            </a:extLst>
          </p:cNvPr>
          <p:cNvGrpSpPr/>
          <p:nvPr/>
        </p:nvGrpSpPr>
        <p:grpSpPr>
          <a:xfrm>
            <a:off x="7749047" y="3072831"/>
            <a:ext cx="3381845" cy="2978131"/>
            <a:chOff x="7749047" y="3072831"/>
            <a:chExt cx="3381845" cy="29781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70A3BE1-A7DD-4D91-ACFA-D032AAAC1972}"/>
                </a:ext>
              </a:extLst>
            </p:cNvPr>
            <p:cNvSpPr/>
            <p:nvPr/>
          </p:nvSpPr>
          <p:spPr>
            <a:xfrm>
              <a:off x="10659826" y="3072831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89C22B-9BA8-4D76-9882-3E4B7B5AC22D}"/>
                </a:ext>
              </a:extLst>
            </p:cNvPr>
            <p:cNvSpPr/>
            <p:nvPr/>
          </p:nvSpPr>
          <p:spPr>
            <a:xfrm>
              <a:off x="7750205" y="4625175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085762-95ED-429C-9918-58305BC0D94B}"/>
                </a:ext>
              </a:extLst>
            </p:cNvPr>
            <p:cNvSpPr/>
            <p:nvPr/>
          </p:nvSpPr>
          <p:spPr>
            <a:xfrm>
              <a:off x="7749303" y="5049912"/>
              <a:ext cx="471066" cy="242371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B03CFE-1DEA-45A2-9BE1-9CBC6F8AC311}"/>
                </a:ext>
              </a:extLst>
            </p:cNvPr>
            <p:cNvSpPr/>
            <p:nvPr/>
          </p:nvSpPr>
          <p:spPr>
            <a:xfrm>
              <a:off x="7749047" y="5808591"/>
              <a:ext cx="471066" cy="242371"/>
            </a:xfrm>
            <a:prstGeom prst="rect">
              <a:avLst/>
            </a:pr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D20824-13E6-471D-96E3-E8057D35A98E}"/>
              </a:ext>
            </a:extLst>
          </p:cNvPr>
          <p:cNvGrpSpPr/>
          <p:nvPr/>
        </p:nvGrpSpPr>
        <p:grpSpPr>
          <a:xfrm>
            <a:off x="9630112" y="6361768"/>
            <a:ext cx="1701029" cy="276690"/>
            <a:chOff x="9630112" y="6361768"/>
            <a:chExt cx="1701029" cy="27669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738A007-4ED8-4FA8-AA56-5D70A957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566" t="92406" r="13205"/>
            <a:stretch/>
          </p:blipFill>
          <p:spPr>
            <a:xfrm>
              <a:off x="9630112" y="6361768"/>
              <a:ext cx="1701029" cy="27669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2C602F5-F1F6-4B47-8893-FCFFDE40D5BB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947AFC-2062-41D7-A0C1-63A2B0A93BFF}"/>
              </a:ext>
            </a:extLst>
          </p:cNvPr>
          <p:cNvGrpSpPr/>
          <p:nvPr/>
        </p:nvGrpSpPr>
        <p:grpSpPr>
          <a:xfrm>
            <a:off x="3758227" y="4453368"/>
            <a:ext cx="3667870" cy="1063137"/>
            <a:chOff x="3758227" y="4453368"/>
            <a:chExt cx="3667870" cy="106313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89B8F6-D834-4027-8D85-FE19777C85D5}"/>
                </a:ext>
              </a:extLst>
            </p:cNvPr>
            <p:cNvSpPr/>
            <p:nvPr/>
          </p:nvSpPr>
          <p:spPr>
            <a:xfrm>
              <a:off x="3758227" y="4453368"/>
              <a:ext cx="1725006" cy="106313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9C66868-1CC6-4644-82C1-07C5D566EA6B}"/>
                </a:ext>
              </a:extLst>
            </p:cNvPr>
            <p:cNvSpPr/>
            <p:nvPr/>
          </p:nvSpPr>
          <p:spPr>
            <a:xfrm>
              <a:off x="5878695" y="5456046"/>
              <a:ext cx="1547402" cy="5470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12E3B31-9474-4C76-BC33-5C5BF79D6023}"/>
                </a:ext>
              </a:extLst>
            </p:cNvPr>
            <p:cNvSpPr/>
            <p:nvPr/>
          </p:nvSpPr>
          <p:spPr>
            <a:xfrm>
              <a:off x="5479708" y="4625175"/>
              <a:ext cx="1915093" cy="83106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A359FA1-5E1E-4B77-81D5-CC3952275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60" y="2882980"/>
            <a:ext cx="1498328" cy="12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630621" y="1308595"/>
            <a:ext cx="10700520" cy="3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308595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pic>
        <p:nvPicPr>
          <p:cNvPr id="29" name="Picture 28" descr="fig. 1.">
            <a:extLst>
              <a:ext uri="{FF2B5EF4-FFF2-40B4-BE49-F238E27FC236}">
                <a16:creationId xmlns:a16="http://schemas.microsoft.com/office/drawing/2014/main" id="{32D1ABCC-B47D-49CC-AA0D-33DA55AB3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784466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642F82-9988-4915-8A0C-AE627EC4B60B}"/>
              </a:ext>
            </a:extLst>
          </p:cNvPr>
          <p:cNvGrpSpPr/>
          <p:nvPr/>
        </p:nvGrpSpPr>
        <p:grpSpPr>
          <a:xfrm>
            <a:off x="4432300" y="4036054"/>
            <a:ext cx="3220691" cy="2629441"/>
            <a:chOff x="4432300" y="4036054"/>
            <a:chExt cx="3220691" cy="26294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E5266B-6B60-46F3-84C8-ABAB44F9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009" y="4036054"/>
              <a:ext cx="3113982" cy="26294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FD7D1A-3DAB-46F3-A284-29134CAE3F9F}"/>
                </a:ext>
              </a:extLst>
            </p:cNvPr>
            <p:cNvSpPr/>
            <p:nvPr/>
          </p:nvSpPr>
          <p:spPr>
            <a:xfrm>
              <a:off x="4432300" y="5422900"/>
              <a:ext cx="22860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040813" y="363505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998319-E2A5-437E-9D7E-72DF2D510140}"/>
              </a:ext>
            </a:extLst>
          </p:cNvPr>
          <p:cNvGrpSpPr/>
          <p:nvPr/>
        </p:nvGrpSpPr>
        <p:grpSpPr>
          <a:xfrm>
            <a:off x="7749047" y="2995018"/>
            <a:ext cx="4126923" cy="3643440"/>
            <a:chOff x="7749047" y="2995018"/>
            <a:chExt cx="4126923" cy="364344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8B8A40-17D4-4B39-A81F-1957B9015A16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7750205" y="2995018"/>
              <a:chExt cx="4125765" cy="364344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FACA96E-3361-43BD-B052-F1850918FAD9}"/>
                  </a:ext>
                </a:extLst>
              </p:cNvPr>
              <p:cNvGrpSpPr/>
              <p:nvPr/>
            </p:nvGrpSpPr>
            <p:grpSpPr>
              <a:xfrm>
                <a:off x="7750205" y="2995018"/>
                <a:ext cx="4125765" cy="3643440"/>
                <a:chOff x="1570027" y="0"/>
                <a:chExt cx="9051946" cy="6858000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27F5EDB7-9796-4545-8178-A47B242BE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70027" y="0"/>
                  <a:ext cx="9051946" cy="6858000"/>
                </a:xfrm>
                <a:prstGeom prst="rect">
                  <a:avLst/>
                </a:prstGeom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19C16FF-2D74-48E9-9E78-552FF8D3DEAA}"/>
                    </a:ext>
                  </a:extLst>
                </p:cNvPr>
                <p:cNvSpPr/>
                <p:nvPr/>
              </p:nvSpPr>
              <p:spPr>
                <a:xfrm>
                  <a:off x="1570027" y="0"/>
                  <a:ext cx="743515" cy="7491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9A18509-915C-49E3-9CD6-22BA6BDA2A7E}"/>
                  </a:ext>
                </a:extLst>
              </p:cNvPr>
              <p:cNvSpPr/>
              <p:nvPr/>
            </p:nvSpPr>
            <p:spPr>
              <a:xfrm>
                <a:off x="9630113" y="6361768"/>
                <a:ext cx="1652253" cy="242371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D70C40A-7608-4F22-A463-B3B3374B44D2}"/>
                </a:ext>
              </a:extLst>
            </p:cNvPr>
            <p:cNvGrpSpPr/>
            <p:nvPr/>
          </p:nvGrpSpPr>
          <p:grpSpPr>
            <a:xfrm>
              <a:off x="7749047" y="3072831"/>
              <a:ext cx="3381845" cy="2978131"/>
              <a:chOff x="7749047" y="3072831"/>
              <a:chExt cx="3381845" cy="297813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70A3BE1-A7DD-4D91-ACFA-D032AAAC1972}"/>
                  </a:ext>
                </a:extLst>
              </p:cNvPr>
              <p:cNvSpPr/>
              <p:nvPr/>
            </p:nvSpPr>
            <p:spPr>
              <a:xfrm>
                <a:off x="10659826" y="3072831"/>
                <a:ext cx="471066" cy="242371"/>
              </a:xfrm>
              <a:prstGeom prst="rect">
                <a:avLst/>
              </a:prstGeom>
              <a:solidFill>
                <a:srgbClr val="9900C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989C22B-9BA8-4D76-9882-3E4B7B5AC22D}"/>
                  </a:ext>
                </a:extLst>
              </p:cNvPr>
              <p:cNvSpPr/>
              <p:nvPr/>
            </p:nvSpPr>
            <p:spPr>
              <a:xfrm>
                <a:off x="7750205" y="4625175"/>
                <a:ext cx="471066" cy="242371"/>
              </a:xfrm>
              <a:prstGeom prst="rect">
                <a:avLst/>
              </a:prstGeom>
              <a:solidFill>
                <a:srgbClr val="008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9085762-95ED-429C-9918-58305BC0D94B}"/>
                  </a:ext>
                </a:extLst>
              </p:cNvPr>
              <p:cNvSpPr/>
              <p:nvPr/>
            </p:nvSpPr>
            <p:spPr>
              <a:xfrm>
                <a:off x="7749303" y="5049912"/>
                <a:ext cx="471066" cy="242371"/>
              </a:xfrm>
              <a:prstGeom prst="rect">
                <a:avLst/>
              </a:prstGeom>
              <a:solidFill>
                <a:srgbClr val="0000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FB03CFE-1DEA-45A2-9BE1-9CBC6F8AC311}"/>
                  </a:ext>
                </a:extLst>
              </p:cNvPr>
              <p:cNvSpPr/>
              <p:nvPr/>
            </p:nvSpPr>
            <p:spPr>
              <a:xfrm>
                <a:off x="7749047" y="5808591"/>
                <a:ext cx="471066" cy="242371"/>
              </a:xfrm>
              <a:prstGeom prst="rect">
                <a:avLst/>
              </a:prstGeom>
              <a:solidFill>
                <a:schemeClr val="bg1">
                  <a:lumMod val="5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8D20824-13E6-471D-96E3-E8057D35A98E}"/>
                </a:ext>
              </a:extLst>
            </p:cNvPr>
            <p:cNvGrpSpPr/>
            <p:nvPr/>
          </p:nvGrpSpPr>
          <p:grpSpPr>
            <a:xfrm>
              <a:off x="9630112" y="6361768"/>
              <a:ext cx="1701029" cy="276690"/>
              <a:chOff x="9630112" y="6361768"/>
              <a:chExt cx="1701029" cy="276690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B738A007-4ED8-4FA8-AA56-5D70A9577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66" t="92406" r="13205"/>
              <a:stretch/>
            </p:blipFill>
            <p:spPr>
              <a:xfrm>
                <a:off x="9630112" y="6361768"/>
                <a:ext cx="1701029" cy="276690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2C602F5-F1F6-4B47-8893-FCFFDE40D5BB}"/>
                  </a:ext>
                </a:extLst>
              </p:cNvPr>
              <p:cNvSpPr/>
              <p:nvPr/>
            </p:nvSpPr>
            <p:spPr>
              <a:xfrm>
                <a:off x="9630113" y="6361768"/>
                <a:ext cx="1652253" cy="242371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76E75FB-E712-417D-9D52-18ABDDA27149}"/>
              </a:ext>
            </a:extLst>
          </p:cNvPr>
          <p:cNvSpPr txBox="1"/>
          <p:nvPr/>
        </p:nvSpPr>
        <p:spPr>
          <a:xfrm>
            <a:off x="8485405" y="3923260"/>
            <a:ext cx="327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inputs can activate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Pre-synaptic inhibition is amazing.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</p:txBody>
      </p:sp>
    </p:spTree>
    <p:extLst>
      <p:ext uri="{BB962C8B-B14F-4D97-AF65-F5344CB8AC3E}">
        <p14:creationId xmlns:p14="http://schemas.microsoft.com/office/powerpoint/2010/main" val="12598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963702-2303-4E6A-9F4C-01B6A9AB7E47}"/>
              </a:ext>
            </a:extLst>
          </p:cNvPr>
          <p:cNvSpPr/>
          <p:nvPr/>
        </p:nvSpPr>
        <p:spPr>
          <a:xfrm rot="5400000">
            <a:off x="7459473" y="3022430"/>
            <a:ext cx="1395412" cy="1181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E3AB7A-4C6C-4FE7-B479-869C1845A669}"/>
              </a:ext>
            </a:extLst>
          </p:cNvPr>
          <p:cNvSpPr/>
          <p:nvPr/>
        </p:nvSpPr>
        <p:spPr>
          <a:xfrm rot="5400000">
            <a:off x="5623926" y="3815782"/>
            <a:ext cx="5006974" cy="364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C68503-6774-4CA4-BC28-EAE392B92751}"/>
              </a:ext>
            </a:extLst>
          </p:cNvPr>
          <p:cNvSpPr/>
          <p:nvPr/>
        </p:nvSpPr>
        <p:spPr>
          <a:xfrm>
            <a:off x="3742645" y="1422626"/>
            <a:ext cx="1395412" cy="1181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85262-CC2C-4FFC-BBDB-7892ADF94E1D}"/>
              </a:ext>
            </a:extLst>
          </p:cNvPr>
          <p:cNvSpPr/>
          <p:nvPr/>
        </p:nvSpPr>
        <p:spPr>
          <a:xfrm>
            <a:off x="7479015" y="1655989"/>
            <a:ext cx="1319212" cy="335992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">
                <a:srgbClr val="FFFF00">
                  <a:alpha val="60000"/>
                </a:srgbClr>
              </a:gs>
              <a:gs pos="68000">
                <a:srgbClr val="FFFFD1"/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FA5870-6670-43AF-86A3-81DC97CF52D4}"/>
              </a:ext>
            </a:extLst>
          </p:cNvPr>
          <p:cNvSpPr/>
          <p:nvPr/>
        </p:nvSpPr>
        <p:spPr>
          <a:xfrm rot="5400000">
            <a:off x="7846435" y="4075330"/>
            <a:ext cx="561958" cy="1319212"/>
          </a:xfrm>
          <a:prstGeom prst="rect">
            <a:avLst/>
          </a:prstGeom>
          <a:gradFill flip="none" rotWithShape="1">
            <a:gsLst>
              <a:gs pos="813">
                <a:schemeClr val="tx1"/>
              </a:gs>
              <a:gs pos="30000">
                <a:srgbClr val="FF9393"/>
              </a:gs>
              <a:gs pos="94000">
                <a:srgbClr val="FF000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A5D108-662E-4374-8E8A-9D79E169E843}"/>
              </a:ext>
            </a:extLst>
          </p:cNvPr>
          <p:cNvSpPr/>
          <p:nvPr/>
        </p:nvSpPr>
        <p:spPr>
          <a:xfrm rot="5400000" flipH="1">
            <a:off x="7865484" y="3627458"/>
            <a:ext cx="561958" cy="1319212"/>
          </a:xfrm>
          <a:prstGeom prst="rect">
            <a:avLst/>
          </a:prstGeom>
          <a:gradFill flip="none" rotWithShape="1">
            <a:gsLst>
              <a:gs pos="0">
                <a:srgbClr val="FFFFD1"/>
              </a:gs>
              <a:gs pos="55000">
                <a:srgbClr val="FF7E7E"/>
              </a:gs>
              <a:gs pos="10000">
                <a:srgbClr val="FFC1C1"/>
              </a:gs>
              <a:gs pos="91000">
                <a:srgbClr val="FF3B3B"/>
              </a:gs>
              <a:gs pos="100000">
                <a:srgbClr val="FFFFD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67A97F-4027-4CB9-AA6A-0A9189FC617F}"/>
              </a:ext>
            </a:extLst>
          </p:cNvPr>
          <p:cNvGrpSpPr/>
          <p:nvPr/>
        </p:nvGrpSpPr>
        <p:grpSpPr>
          <a:xfrm rot="5400000">
            <a:off x="4487078" y="2376118"/>
            <a:ext cx="7340201" cy="2668588"/>
            <a:chOff x="1435101" y="1118394"/>
            <a:chExt cx="7340201" cy="26685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328749-A94A-4277-89BE-95488FB5CE83}"/>
                </a:ext>
              </a:extLst>
            </p:cNvPr>
            <p:cNvSpPr/>
            <p:nvPr/>
          </p:nvSpPr>
          <p:spPr>
            <a:xfrm>
              <a:off x="7877147" y="2095501"/>
              <a:ext cx="898155" cy="947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666084-3DDA-47AD-956A-E9673B8A8D10}"/>
                </a:ext>
              </a:extLst>
            </p:cNvPr>
            <p:cNvSpPr/>
            <p:nvPr/>
          </p:nvSpPr>
          <p:spPr>
            <a:xfrm>
              <a:off x="2103978" y="1540669"/>
              <a:ext cx="219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E20D2B4-835E-440C-8C95-15D29D144621}"/>
                </a:ext>
              </a:extLst>
            </p:cNvPr>
            <p:cNvSpPr/>
            <p:nvPr/>
          </p:nvSpPr>
          <p:spPr>
            <a:xfrm>
              <a:off x="2254399" y="2653508"/>
              <a:ext cx="206834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50C683-1962-441F-9453-B697CB9C9D33}"/>
                </a:ext>
              </a:extLst>
            </p:cNvPr>
            <p:cNvSpPr/>
            <p:nvPr/>
          </p:nvSpPr>
          <p:spPr>
            <a:xfrm>
              <a:off x="3562302" y="3024982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C38E5D-3272-441A-9695-14174759053B}"/>
                </a:ext>
              </a:extLst>
            </p:cNvPr>
            <p:cNvSpPr/>
            <p:nvPr/>
          </p:nvSpPr>
          <p:spPr>
            <a:xfrm>
              <a:off x="3618636" y="1118394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71AE255-9405-451F-9EF2-156DF1EB1CB2}"/>
                </a:ext>
              </a:extLst>
            </p:cNvPr>
            <p:cNvSpPr/>
            <p:nvPr/>
          </p:nvSpPr>
          <p:spPr>
            <a:xfrm>
              <a:off x="5718572" y="1533525"/>
              <a:ext cx="2747796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08489B9-0C07-45F2-9A2B-0FFE58C2052D}"/>
                </a:ext>
              </a:extLst>
            </p:cNvPr>
            <p:cNvSpPr/>
            <p:nvPr/>
          </p:nvSpPr>
          <p:spPr>
            <a:xfrm>
              <a:off x="5718572" y="2659857"/>
              <a:ext cx="274779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74740EC-9F92-47B1-A4B7-E9463296A33E}"/>
                </a:ext>
              </a:extLst>
            </p:cNvPr>
            <p:cNvSpPr/>
            <p:nvPr/>
          </p:nvSpPr>
          <p:spPr>
            <a:xfrm>
              <a:off x="1435101" y="2188370"/>
              <a:ext cx="153352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7CB1199-7B04-400B-B59B-028D5DC47665}"/>
              </a:ext>
            </a:extLst>
          </p:cNvPr>
          <p:cNvSpPr/>
          <p:nvPr/>
        </p:nvSpPr>
        <p:spPr>
          <a:xfrm>
            <a:off x="2321832" y="1860776"/>
            <a:ext cx="5006974" cy="364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B801E-C69E-4AA5-9827-DCF4E54F10FF}"/>
              </a:ext>
            </a:extLst>
          </p:cNvPr>
          <p:cNvSpPr txBox="1"/>
          <p:nvPr/>
        </p:nvSpPr>
        <p:spPr>
          <a:xfrm>
            <a:off x="4047505" y="1084072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94145B-D053-4A68-A586-06E8D01F8294}"/>
              </a:ext>
            </a:extLst>
          </p:cNvPr>
          <p:cNvSpPr txBox="1"/>
          <p:nvPr/>
        </p:nvSpPr>
        <p:spPr>
          <a:xfrm>
            <a:off x="5796758" y="1517459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axon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3AAA4-0F90-4778-A3E9-649281B19F1D}"/>
              </a:ext>
            </a:extLst>
          </p:cNvPr>
          <p:cNvSpPr txBox="1"/>
          <p:nvPr/>
        </p:nvSpPr>
        <p:spPr>
          <a:xfrm>
            <a:off x="2504204" y="151745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dendrite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6107CE-A960-4BD4-97A1-D3410D21FD6A}"/>
              </a:ext>
            </a:extLst>
          </p:cNvPr>
          <p:cNvSpPr txBox="1"/>
          <p:nvPr/>
        </p:nvSpPr>
        <p:spPr>
          <a:xfrm>
            <a:off x="8778874" y="3482031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soma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2D0BBC-1FB1-46E1-BA55-EDEE0935836E}"/>
              </a:ext>
            </a:extLst>
          </p:cNvPr>
          <p:cNvSpPr txBox="1"/>
          <p:nvPr/>
        </p:nvSpPr>
        <p:spPr>
          <a:xfrm>
            <a:off x="8335474" y="5674475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axon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339579-0A4D-470A-B11F-EC213D761A75}"/>
              </a:ext>
            </a:extLst>
          </p:cNvPr>
          <p:cNvSpPr txBox="1"/>
          <p:nvPr/>
        </p:nvSpPr>
        <p:spPr>
          <a:xfrm>
            <a:off x="8335474" y="1791317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dendrite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24CDEE-6769-4E38-A15A-720EE3BA905F}"/>
              </a:ext>
            </a:extLst>
          </p:cNvPr>
          <p:cNvSpPr txBox="1"/>
          <p:nvPr/>
        </p:nvSpPr>
        <p:spPr>
          <a:xfrm>
            <a:off x="3092838" y="172332"/>
            <a:ext cx="571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Next LT Pro Light" panose="020B0304020202020204" pitchFamily="34" charset="0"/>
              </a:rPr>
              <a:t>Spike Timing Dependent Plasticity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1FDF906-1B5D-4EBE-85DC-DC41126D6F62}"/>
              </a:ext>
            </a:extLst>
          </p:cNvPr>
          <p:cNvSpPr/>
          <p:nvPr/>
        </p:nvSpPr>
        <p:spPr>
          <a:xfrm>
            <a:off x="6812948" y="1383335"/>
            <a:ext cx="561958" cy="1319212"/>
          </a:xfrm>
          <a:prstGeom prst="rect">
            <a:avLst/>
          </a:prstGeom>
          <a:gradFill flip="none" rotWithShape="1">
            <a:gsLst>
              <a:gs pos="813">
                <a:schemeClr val="tx1"/>
              </a:gs>
              <a:gs pos="30000">
                <a:srgbClr val="FF9393"/>
              </a:gs>
              <a:gs pos="94000">
                <a:srgbClr val="FF000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9BA6960-3F73-4245-B479-BABC018B0804}"/>
              </a:ext>
            </a:extLst>
          </p:cNvPr>
          <p:cNvSpPr/>
          <p:nvPr/>
        </p:nvSpPr>
        <p:spPr>
          <a:xfrm flipH="1">
            <a:off x="2212176" y="1364286"/>
            <a:ext cx="561958" cy="131921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rgbClr val="FF7E7E"/>
              </a:gs>
              <a:gs pos="10000">
                <a:srgbClr val="FFC1C1"/>
              </a:gs>
              <a:gs pos="91000">
                <a:srgbClr val="FF3B3B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6DFF23-020C-42B2-8CFF-CE7948004B70}"/>
              </a:ext>
            </a:extLst>
          </p:cNvPr>
          <p:cNvGrpSpPr/>
          <p:nvPr/>
        </p:nvGrpSpPr>
        <p:grpSpPr>
          <a:xfrm>
            <a:off x="867683" y="678882"/>
            <a:ext cx="7068041" cy="2668588"/>
            <a:chOff x="1435101" y="1118394"/>
            <a:chExt cx="7068041" cy="2668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48366C-9551-4BB8-863A-F3AF0A8E03E4}"/>
                </a:ext>
              </a:extLst>
            </p:cNvPr>
            <p:cNvSpPr/>
            <p:nvPr/>
          </p:nvSpPr>
          <p:spPr>
            <a:xfrm>
              <a:off x="7877147" y="2095501"/>
              <a:ext cx="625995" cy="947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EF729E-7C0B-487A-8B74-8E68A1BC2A56}"/>
                </a:ext>
              </a:extLst>
            </p:cNvPr>
            <p:cNvSpPr/>
            <p:nvPr/>
          </p:nvSpPr>
          <p:spPr>
            <a:xfrm>
              <a:off x="2103978" y="1540669"/>
              <a:ext cx="219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A8DB19-9E31-4640-8473-CE6296386ABF}"/>
                </a:ext>
              </a:extLst>
            </p:cNvPr>
            <p:cNvSpPr/>
            <p:nvPr/>
          </p:nvSpPr>
          <p:spPr>
            <a:xfrm>
              <a:off x="2254399" y="2653508"/>
              <a:ext cx="206834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A703B2-8D50-478E-B263-D3DEC16E7697}"/>
                </a:ext>
              </a:extLst>
            </p:cNvPr>
            <p:cNvSpPr/>
            <p:nvPr/>
          </p:nvSpPr>
          <p:spPr>
            <a:xfrm>
              <a:off x="3562302" y="3024982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654E9-0CFD-4D1D-968D-2538B497966E}"/>
                </a:ext>
              </a:extLst>
            </p:cNvPr>
            <p:cNvSpPr/>
            <p:nvPr/>
          </p:nvSpPr>
          <p:spPr>
            <a:xfrm>
              <a:off x="3618636" y="1118394"/>
              <a:ext cx="2641647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8898CA-1B3E-43DB-8E07-7267920B7383}"/>
                </a:ext>
              </a:extLst>
            </p:cNvPr>
            <p:cNvSpPr/>
            <p:nvPr/>
          </p:nvSpPr>
          <p:spPr>
            <a:xfrm>
              <a:off x="5718572" y="1533525"/>
              <a:ext cx="2747796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9DE8A2-21B8-45EF-9E5B-C46E01FA0316}"/>
                </a:ext>
              </a:extLst>
            </p:cNvPr>
            <p:cNvSpPr/>
            <p:nvPr/>
          </p:nvSpPr>
          <p:spPr>
            <a:xfrm>
              <a:off x="5718572" y="2659857"/>
              <a:ext cx="2747795" cy="707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996B90-ADE6-427D-B19E-40715347403F}"/>
                </a:ext>
              </a:extLst>
            </p:cNvPr>
            <p:cNvSpPr/>
            <p:nvPr/>
          </p:nvSpPr>
          <p:spPr>
            <a:xfrm>
              <a:off x="1435101" y="2188370"/>
              <a:ext cx="1533528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CE1A1F-AAC2-4CFF-9B09-DE0FFE9C0B2C}"/>
              </a:ext>
            </a:extLst>
          </p:cNvPr>
          <p:cNvGrpSpPr/>
          <p:nvPr/>
        </p:nvGrpSpPr>
        <p:grpSpPr>
          <a:xfrm>
            <a:off x="7410450" y="1863157"/>
            <a:ext cx="211236" cy="350044"/>
            <a:chOff x="7410450" y="1863157"/>
            <a:chExt cx="211236" cy="35004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4308843-13F6-42F1-8FF2-BBCFC7275FE3}"/>
                </a:ext>
              </a:extLst>
            </p:cNvPr>
            <p:cNvSpPr/>
            <p:nvPr/>
          </p:nvSpPr>
          <p:spPr>
            <a:xfrm>
              <a:off x="7410450" y="1863157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E1CE15D-B2C8-4A78-B8D9-A39835E1E070}"/>
                </a:ext>
              </a:extLst>
            </p:cNvPr>
            <p:cNvSpPr/>
            <p:nvPr/>
          </p:nvSpPr>
          <p:spPr>
            <a:xfrm>
              <a:off x="7410450" y="1993445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F3CAED-2A7B-42C0-9111-4F9033C689F0}"/>
                </a:ext>
              </a:extLst>
            </p:cNvPr>
            <p:cNvSpPr/>
            <p:nvPr/>
          </p:nvSpPr>
          <p:spPr>
            <a:xfrm>
              <a:off x="7410450" y="2123733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E87BA3E-1A78-4C8E-A50B-5960EF248071}"/>
                </a:ext>
              </a:extLst>
            </p:cNvPr>
            <p:cNvSpPr/>
            <p:nvPr/>
          </p:nvSpPr>
          <p:spPr>
            <a:xfrm>
              <a:off x="7532786" y="1931571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324C1A8-A8CF-423C-B3DC-4958F74D4F9B}"/>
                </a:ext>
              </a:extLst>
            </p:cNvPr>
            <p:cNvSpPr/>
            <p:nvPr/>
          </p:nvSpPr>
          <p:spPr>
            <a:xfrm>
              <a:off x="7532786" y="2075958"/>
              <a:ext cx="88900" cy="894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8ABFF28-8881-4236-A5D5-D550E65AACC3}"/>
              </a:ext>
            </a:extLst>
          </p:cNvPr>
          <p:cNvSpPr/>
          <p:nvPr/>
        </p:nvSpPr>
        <p:spPr>
          <a:xfrm flipH="1">
            <a:off x="6799201" y="2333473"/>
            <a:ext cx="625995" cy="1006396"/>
          </a:xfrm>
          <a:custGeom>
            <a:avLst/>
            <a:gdLst>
              <a:gd name="connsiteX0" fmla="*/ 0 w 1059542"/>
              <a:gd name="connsiteY0" fmla="*/ 588111 h 1097501"/>
              <a:gd name="connsiteX1" fmla="*/ 319314 w 1059542"/>
              <a:gd name="connsiteY1" fmla="*/ 602625 h 1097501"/>
              <a:gd name="connsiteX2" fmla="*/ 333828 w 1059542"/>
              <a:gd name="connsiteY2" fmla="*/ 7540 h 1097501"/>
              <a:gd name="connsiteX3" fmla="*/ 537028 w 1059542"/>
              <a:gd name="connsiteY3" fmla="*/ 1081597 h 1097501"/>
              <a:gd name="connsiteX4" fmla="*/ 696685 w 1059542"/>
              <a:gd name="connsiteY4" fmla="*/ 646168 h 1097501"/>
              <a:gd name="connsiteX5" fmla="*/ 1059542 w 1059542"/>
              <a:gd name="connsiteY5" fmla="*/ 588111 h 1097501"/>
              <a:gd name="connsiteX0" fmla="*/ 0 w 1059542"/>
              <a:gd name="connsiteY0" fmla="*/ 606977 h 1117161"/>
              <a:gd name="connsiteX1" fmla="*/ 319314 w 1059542"/>
              <a:gd name="connsiteY1" fmla="*/ 621491 h 1117161"/>
              <a:gd name="connsiteX2" fmla="*/ 438603 w 1059542"/>
              <a:gd name="connsiteY2" fmla="*/ 7356 h 1117161"/>
              <a:gd name="connsiteX3" fmla="*/ 537028 w 1059542"/>
              <a:gd name="connsiteY3" fmla="*/ 1100463 h 1117161"/>
              <a:gd name="connsiteX4" fmla="*/ 696685 w 1059542"/>
              <a:gd name="connsiteY4" fmla="*/ 665034 h 1117161"/>
              <a:gd name="connsiteX5" fmla="*/ 1059542 w 1059542"/>
              <a:gd name="connsiteY5" fmla="*/ 606977 h 1117161"/>
              <a:gd name="connsiteX0" fmla="*/ 0 w 1097642"/>
              <a:gd name="connsiteY0" fmla="*/ 664233 h 1117267"/>
              <a:gd name="connsiteX1" fmla="*/ 357414 w 1097642"/>
              <a:gd name="connsiteY1" fmla="*/ 621597 h 1117267"/>
              <a:gd name="connsiteX2" fmla="*/ 476703 w 1097642"/>
              <a:gd name="connsiteY2" fmla="*/ 7462 h 1117267"/>
              <a:gd name="connsiteX3" fmla="*/ 575128 w 1097642"/>
              <a:gd name="connsiteY3" fmla="*/ 1100569 h 1117267"/>
              <a:gd name="connsiteX4" fmla="*/ 734785 w 1097642"/>
              <a:gd name="connsiteY4" fmla="*/ 665140 h 1117267"/>
              <a:gd name="connsiteX5" fmla="*/ 1097642 w 1097642"/>
              <a:gd name="connsiteY5" fmla="*/ 607083 h 1117267"/>
              <a:gd name="connsiteX0" fmla="*/ 0 w 1097642"/>
              <a:gd name="connsiteY0" fmla="*/ 667724 h 1120758"/>
              <a:gd name="connsiteX1" fmla="*/ 347889 w 1097642"/>
              <a:gd name="connsiteY1" fmla="*/ 548888 h 1120758"/>
              <a:gd name="connsiteX2" fmla="*/ 476703 w 1097642"/>
              <a:gd name="connsiteY2" fmla="*/ 10953 h 1120758"/>
              <a:gd name="connsiteX3" fmla="*/ 575128 w 1097642"/>
              <a:gd name="connsiteY3" fmla="*/ 1104060 h 1120758"/>
              <a:gd name="connsiteX4" fmla="*/ 734785 w 1097642"/>
              <a:gd name="connsiteY4" fmla="*/ 668631 h 1120758"/>
              <a:gd name="connsiteX5" fmla="*/ 1097642 w 1097642"/>
              <a:gd name="connsiteY5" fmla="*/ 610574 h 1120758"/>
              <a:gd name="connsiteX0" fmla="*/ 0 w 1097642"/>
              <a:gd name="connsiteY0" fmla="*/ 664083 h 1006396"/>
              <a:gd name="connsiteX1" fmla="*/ 347889 w 1097642"/>
              <a:gd name="connsiteY1" fmla="*/ 545247 h 1006396"/>
              <a:gd name="connsiteX2" fmla="*/ 476703 w 1097642"/>
              <a:gd name="connsiteY2" fmla="*/ 7312 h 1006396"/>
              <a:gd name="connsiteX3" fmla="*/ 575128 w 1097642"/>
              <a:gd name="connsiteY3" fmla="*/ 986119 h 1006396"/>
              <a:gd name="connsiteX4" fmla="*/ 734785 w 1097642"/>
              <a:gd name="connsiteY4" fmla="*/ 664990 h 1006396"/>
              <a:gd name="connsiteX5" fmla="*/ 1097642 w 1097642"/>
              <a:gd name="connsiteY5" fmla="*/ 606933 h 100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642" h="1006396">
                <a:moveTo>
                  <a:pt x="0" y="664083"/>
                </a:moveTo>
                <a:cubicBezTo>
                  <a:pt x="131838" y="719721"/>
                  <a:pt x="268439" y="654709"/>
                  <a:pt x="347889" y="545247"/>
                </a:cubicBezTo>
                <a:cubicBezTo>
                  <a:pt x="427339" y="435785"/>
                  <a:pt x="438830" y="-66167"/>
                  <a:pt x="476703" y="7312"/>
                </a:cubicBezTo>
                <a:cubicBezTo>
                  <a:pt x="514576" y="80791"/>
                  <a:pt x="532114" y="876506"/>
                  <a:pt x="575128" y="986119"/>
                </a:cubicBezTo>
                <a:cubicBezTo>
                  <a:pt x="618142" y="1095732"/>
                  <a:pt x="647699" y="728188"/>
                  <a:pt x="734785" y="664990"/>
                </a:cubicBezTo>
                <a:cubicBezTo>
                  <a:pt x="821871" y="601792"/>
                  <a:pt x="959756" y="594837"/>
                  <a:pt x="1097642" y="6069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CC858AB-1381-472A-B74C-34505163AFF9}"/>
              </a:ext>
            </a:extLst>
          </p:cNvPr>
          <p:cNvSpPr/>
          <p:nvPr/>
        </p:nvSpPr>
        <p:spPr>
          <a:xfrm flipH="1">
            <a:off x="8809880" y="4110697"/>
            <a:ext cx="625995" cy="1006396"/>
          </a:xfrm>
          <a:custGeom>
            <a:avLst/>
            <a:gdLst>
              <a:gd name="connsiteX0" fmla="*/ 0 w 1059542"/>
              <a:gd name="connsiteY0" fmla="*/ 588111 h 1097501"/>
              <a:gd name="connsiteX1" fmla="*/ 319314 w 1059542"/>
              <a:gd name="connsiteY1" fmla="*/ 602625 h 1097501"/>
              <a:gd name="connsiteX2" fmla="*/ 333828 w 1059542"/>
              <a:gd name="connsiteY2" fmla="*/ 7540 h 1097501"/>
              <a:gd name="connsiteX3" fmla="*/ 537028 w 1059542"/>
              <a:gd name="connsiteY3" fmla="*/ 1081597 h 1097501"/>
              <a:gd name="connsiteX4" fmla="*/ 696685 w 1059542"/>
              <a:gd name="connsiteY4" fmla="*/ 646168 h 1097501"/>
              <a:gd name="connsiteX5" fmla="*/ 1059542 w 1059542"/>
              <a:gd name="connsiteY5" fmla="*/ 588111 h 1097501"/>
              <a:gd name="connsiteX0" fmla="*/ 0 w 1059542"/>
              <a:gd name="connsiteY0" fmla="*/ 606977 h 1117161"/>
              <a:gd name="connsiteX1" fmla="*/ 319314 w 1059542"/>
              <a:gd name="connsiteY1" fmla="*/ 621491 h 1117161"/>
              <a:gd name="connsiteX2" fmla="*/ 438603 w 1059542"/>
              <a:gd name="connsiteY2" fmla="*/ 7356 h 1117161"/>
              <a:gd name="connsiteX3" fmla="*/ 537028 w 1059542"/>
              <a:gd name="connsiteY3" fmla="*/ 1100463 h 1117161"/>
              <a:gd name="connsiteX4" fmla="*/ 696685 w 1059542"/>
              <a:gd name="connsiteY4" fmla="*/ 665034 h 1117161"/>
              <a:gd name="connsiteX5" fmla="*/ 1059542 w 1059542"/>
              <a:gd name="connsiteY5" fmla="*/ 606977 h 1117161"/>
              <a:gd name="connsiteX0" fmla="*/ 0 w 1097642"/>
              <a:gd name="connsiteY0" fmla="*/ 664233 h 1117267"/>
              <a:gd name="connsiteX1" fmla="*/ 357414 w 1097642"/>
              <a:gd name="connsiteY1" fmla="*/ 621597 h 1117267"/>
              <a:gd name="connsiteX2" fmla="*/ 476703 w 1097642"/>
              <a:gd name="connsiteY2" fmla="*/ 7462 h 1117267"/>
              <a:gd name="connsiteX3" fmla="*/ 575128 w 1097642"/>
              <a:gd name="connsiteY3" fmla="*/ 1100569 h 1117267"/>
              <a:gd name="connsiteX4" fmla="*/ 734785 w 1097642"/>
              <a:gd name="connsiteY4" fmla="*/ 665140 h 1117267"/>
              <a:gd name="connsiteX5" fmla="*/ 1097642 w 1097642"/>
              <a:gd name="connsiteY5" fmla="*/ 607083 h 1117267"/>
              <a:gd name="connsiteX0" fmla="*/ 0 w 1097642"/>
              <a:gd name="connsiteY0" fmla="*/ 667724 h 1120758"/>
              <a:gd name="connsiteX1" fmla="*/ 347889 w 1097642"/>
              <a:gd name="connsiteY1" fmla="*/ 548888 h 1120758"/>
              <a:gd name="connsiteX2" fmla="*/ 476703 w 1097642"/>
              <a:gd name="connsiteY2" fmla="*/ 10953 h 1120758"/>
              <a:gd name="connsiteX3" fmla="*/ 575128 w 1097642"/>
              <a:gd name="connsiteY3" fmla="*/ 1104060 h 1120758"/>
              <a:gd name="connsiteX4" fmla="*/ 734785 w 1097642"/>
              <a:gd name="connsiteY4" fmla="*/ 668631 h 1120758"/>
              <a:gd name="connsiteX5" fmla="*/ 1097642 w 1097642"/>
              <a:gd name="connsiteY5" fmla="*/ 610574 h 1120758"/>
              <a:gd name="connsiteX0" fmla="*/ 0 w 1097642"/>
              <a:gd name="connsiteY0" fmla="*/ 664083 h 1006396"/>
              <a:gd name="connsiteX1" fmla="*/ 347889 w 1097642"/>
              <a:gd name="connsiteY1" fmla="*/ 545247 h 1006396"/>
              <a:gd name="connsiteX2" fmla="*/ 476703 w 1097642"/>
              <a:gd name="connsiteY2" fmla="*/ 7312 h 1006396"/>
              <a:gd name="connsiteX3" fmla="*/ 575128 w 1097642"/>
              <a:gd name="connsiteY3" fmla="*/ 986119 h 1006396"/>
              <a:gd name="connsiteX4" fmla="*/ 734785 w 1097642"/>
              <a:gd name="connsiteY4" fmla="*/ 664990 h 1006396"/>
              <a:gd name="connsiteX5" fmla="*/ 1097642 w 1097642"/>
              <a:gd name="connsiteY5" fmla="*/ 606933 h 100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642" h="1006396">
                <a:moveTo>
                  <a:pt x="0" y="664083"/>
                </a:moveTo>
                <a:cubicBezTo>
                  <a:pt x="131838" y="719721"/>
                  <a:pt x="268439" y="654709"/>
                  <a:pt x="347889" y="545247"/>
                </a:cubicBezTo>
                <a:cubicBezTo>
                  <a:pt x="427339" y="435785"/>
                  <a:pt x="438830" y="-66167"/>
                  <a:pt x="476703" y="7312"/>
                </a:cubicBezTo>
                <a:cubicBezTo>
                  <a:pt x="514576" y="80791"/>
                  <a:pt x="532114" y="876506"/>
                  <a:pt x="575128" y="986119"/>
                </a:cubicBezTo>
                <a:cubicBezTo>
                  <a:pt x="618142" y="1095732"/>
                  <a:pt x="647699" y="728188"/>
                  <a:pt x="734785" y="664990"/>
                </a:cubicBezTo>
                <a:cubicBezTo>
                  <a:pt x="821871" y="601792"/>
                  <a:pt x="959756" y="594837"/>
                  <a:pt x="1097642" y="6069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9BEB13C-4FDA-4AB1-9D06-6E9B6D303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42"/>
          <a:stretch/>
        </p:blipFill>
        <p:spPr>
          <a:xfrm>
            <a:off x="1074055" y="3159000"/>
            <a:ext cx="3400158" cy="81563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7EC5578-D330-44F0-B15F-CCFD2A75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94" y="4085026"/>
            <a:ext cx="3084437" cy="2616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469FAC-14D4-4E47-B4B1-60A62E3CD38D}"/>
              </a:ext>
            </a:extLst>
          </p:cNvPr>
          <p:cNvSpPr/>
          <p:nvPr/>
        </p:nvSpPr>
        <p:spPr>
          <a:xfrm>
            <a:off x="2595659" y="3158602"/>
            <a:ext cx="1767571" cy="743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334A5B-2C79-4728-B758-728276BE45F3}"/>
              </a:ext>
            </a:extLst>
          </p:cNvPr>
          <p:cNvGrpSpPr/>
          <p:nvPr/>
        </p:nvGrpSpPr>
        <p:grpSpPr>
          <a:xfrm>
            <a:off x="2499289" y="1088988"/>
            <a:ext cx="3924843" cy="771941"/>
            <a:chOff x="2528785" y="1108652"/>
            <a:chExt cx="3924843" cy="77194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EF7A4CA-60EF-4B08-908F-FF67036FB79E}"/>
                </a:ext>
              </a:extLst>
            </p:cNvPr>
            <p:cNvSpPr txBox="1"/>
            <p:nvPr/>
          </p:nvSpPr>
          <p:spPr>
            <a:xfrm>
              <a:off x="4072086" y="1108652"/>
              <a:ext cx="688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Next LT Pro Light" panose="020B0304020202020204" pitchFamily="34" charset="0"/>
                </a:rPr>
                <a:t>soma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EEBE389-E340-49EF-9F00-0637B63DD69D}"/>
                </a:ext>
              </a:extLst>
            </p:cNvPr>
            <p:cNvSpPr txBox="1"/>
            <p:nvPr/>
          </p:nvSpPr>
          <p:spPr>
            <a:xfrm>
              <a:off x="5821339" y="1542039"/>
              <a:ext cx="6322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Next LT Pro Light" panose="020B0304020202020204" pitchFamily="34" charset="0"/>
                </a:rPr>
                <a:t>axon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6F54528-1F77-46D7-AA11-C8179836673A}"/>
                </a:ext>
              </a:extLst>
            </p:cNvPr>
            <p:cNvSpPr txBox="1"/>
            <p:nvPr/>
          </p:nvSpPr>
          <p:spPr>
            <a:xfrm>
              <a:off x="2528785" y="1542039"/>
              <a:ext cx="9813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Next LT Pro Light" panose="020B0304020202020204" pitchFamily="34" charset="0"/>
                </a:rPr>
                <a:t>dendrite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1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33333E-6 2.22222E-6 L 3.33333E-6 0.25 " pathEditMode="relative" rAng="0" ptsTypes="AA">
                                      <p:cBhvr>
                                        <p:cTn id="19" dur="10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8.33333E-7 1.11022E-16 L -0.0026 -0.32801 " pathEditMode="relative" rAng="0" ptsTypes="AA">
                                      <p:cBhvr>
                                        <p:cTn id="24" dur="10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5" grpId="1" animBg="1"/>
      <p:bldP spid="36" grpId="0" animBg="1"/>
      <p:bldP spid="36" grpId="1" animBg="1"/>
      <p:bldP spid="59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CBA3E7-8A05-43A2-95D6-AAC0D146A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27"/>
          <a:stretch/>
        </p:blipFill>
        <p:spPr>
          <a:xfrm>
            <a:off x="10520819" y="3455488"/>
            <a:ext cx="1576988" cy="244837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6DF33A7-A569-4EE3-B386-98817C7A5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78" r="32088"/>
          <a:stretch/>
        </p:blipFill>
        <p:spPr>
          <a:xfrm>
            <a:off x="9292591" y="3455488"/>
            <a:ext cx="1337309" cy="244837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0CFF0D7-1AC6-4419-8FFC-0EF339477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322"/>
          <a:stretch/>
        </p:blipFill>
        <p:spPr>
          <a:xfrm>
            <a:off x="7523205" y="3455488"/>
            <a:ext cx="1769386" cy="2448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0F0371-1778-4059-8DCD-2233A59AE01B}"/>
              </a:ext>
            </a:extLst>
          </p:cNvPr>
          <p:cNvSpPr/>
          <p:nvPr/>
        </p:nvSpPr>
        <p:spPr>
          <a:xfrm>
            <a:off x="6829434" y="3087220"/>
            <a:ext cx="15340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What’s This?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041C05-9C47-4085-AA71-40A0694714EE}"/>
              </a:ext>
            </a:extLst>
          </p:cNvPr>
          <p:cNvGrpSpPr/>
          <p:nvPr/>
        </p:nvGrpSpPr>
        <p:grpSpPr>
          <a:xfrm>
            <a:off x="7961303" y="3410813"/>
            <a:ext cx="92543" cy="523875"/>
            <a:chOff x="7961303" y="3410813"/>
            <a:chExt cx="92543" cy="52387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E8B302B-94FE-45AC-A94A-A4631B72570A}"/>
                </a:ext>
              </a:extLst>
            </p:cNvPr>
            <p:cNvSpPr/>
            <p:nvPr/>
          </p:nvSpPr>
          <p:spPr>
            <a:xfrm>
              <a:off x="7961303" y="3410813"/>
              <a:ext cx="92271" cy="523875"/>
            </a:xfrm>
            <a:custGeom>
              <a:avLst/>
              <a:gdLst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2271"/>
                <a:gd name="connsiteY0" fmla="*/ 0 h 523875"/>
                <a:gd name="connsiteX1" fmla="*/ 90487 w 92271"/>
                <a:gd name="connsiteY1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271" h="523875">
                  <a:moveTo>
                    <a:pt x="0" y="0"/>
                  </a:moveTo>
                  <a:cubicBezTo>
                    <a:pt x="102669" y="143742"/>
                    <a:pt x="93894" y="350593"/>
                    <a:pt x="90487" y="523875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7B92D58-A86E-470C-B8AA-B35AF8B41225}"/>
                </a:ext>
              </a:extLst>
            </p:cNvPr>
            <p:cNvSpPr/>
            <p:nvPr/>
          </p:nvSpPr>
          <p:spPr>
            <a:xfrm>
              <a:off x="7970223" y="3417525"/>
              <a:ext cx="83623" cy="501049"/>
            </a:xfrm>
            <a:custGeom>
              <a:avLst/>
              <a:gdLst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2271"/>
                <a:gd name="connsiteY0" fmla="*/ 0 h 523875"/>
                <a:gd name="connsiteX1" fmla="*/ 90487 w 92271"/>
                <a:gd name="connsiteY1" fmla="*/ 523875 h 523875"/>
                <a:gd name="connsiteX0" fmla="*/ 0 w 94647"/>
                <a:gd name="connsiteY0" fmla="*/ 0 h 501049"/>
                <a:gd name="connsiteX1" fmla="*/ 93173 w 94647"/>
                <a:gd name="connsiteY1" fmla="*/ 501049 h 501049"/>
                <a:gd name="connsiteX0" fmla="*/ 0 w 85540"/>
                <a:gd name="connsiteY0" fmla="*/ 0 h 501049"/>
                <a:gd name="connsiteX1" fmla="*/ 82431 w 85540"/>
                <a:gd name="connsiteY1" fmla="*/ 501049 h 501049"/>
                <a:gd name="connsiteX0" fmla="*/ 0 w 83623"/>
                <a:gd name="connsiteY0" fmla="*/ 0 h 501049"/>
                <a:gd name="connsiteX1" fmla="*/ 82431 w 83623"/>
                <a:gd name="connsiteY1" fmla="*/ 501049 h 50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23" h="501049">
                  <a:moveTo>
                    <a:pt x="0" y="0"/>
                  </a:moveTo>
                  <a:cubicBezTo>
                    <a:pt x="87899" y="149113"/>
                    <a:pt x="85838" y="327767"/>
                    <a:pt x="82431" y="501049"/>
                  </a:cubicBezTo>
                </a:path>
              </a:pathLst>
            </a:custGeom>
            <a:noFill/>
            <a:ln w="6350">
              <a:solidFill>
                <a:srgbClr val="FFFF00"/>
              </a:solidFill>
              <a:tailEnd type="stealth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98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A6BC2-680F-4DDB-B4F6-CCEE79CB6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11"/>
          <a:stretch/>
        </p:blipFill>
        <p:spPr>
          <a:xfrm>
            <a:off x="8280591" y="3147190"/>
            <a:ext cx="3158152" cy="111270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2BD3B4-5744-4502-9FBC-7CDA5F6E1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89" b="34206"/>
          <a:stretch/>
        </p:blipFill>
        <p:spPr>
          <a:xfrm>
            <a:off x="8280591" y="4259894"/>
            <a:ext cx="3158152" cy="116166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2C49E32-0008-4C27-8B75-ACB41848F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395"/>
          <a:stretch/>
        </p:blipFill>
        <p:spPr>
          <a:xfrm>
            <a:off x="8280591" y="5442332"/>
            <a:ext cx="3158152" cy="116166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00889DD-F179-4117-AC7F-01ED83D3BFAE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35900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53AEA5-F396-4A65-B588-2FEED681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50" y="3276671"/>
            <a:ext cx="4066219" cy="281461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77F8905-41FF-4D38-9E51-B85DA4F0C37C}"/>
              </a:ext>
            </a:extLst>
          </p:cNvPr>
          <p:cNvSpPr txBox="1"/>
          <p:nvPr/>
        </p:nvSpPr>
        <p:spPr>
          <a:xfrm>
            <a:off x="8720116" y="3874893"/>
            <a:ext cx="221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Circuits interact.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27C9FC-6307-47BF-8824-12DDD190BB96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37878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125368-F2C5-43B7-9D54-A2CD4FAD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48" y="2603153"/>
            <a:ext cx="2545080" cy="1343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AA552-01DF-4786-A152-7226D9B0EC2F}"/>
              </a:ext>
            </a:extLst>
          </p:cNvPr>
          <p:cNvSpPr txBox="1"/>
          <p:nvPr/>
        </p:nvSpPr>
        <p:spPr>
          <a:xfrm>
            <a:off x="3987890" y="282486"/>
            <a:ext cx="4216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Lessons Learned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8A976-A14F-4965-9605-4C0F5DA4F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6" y="1462302"/>
            <a:ext cx="3050346" cy="1465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42CB0-2215-49AC-B20F-937FAA340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84" y="2928273"/>
            <a:ext cx="1139911" cy="937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C9E31-BE37-4F1E-A3AD-69298116577E}"/>
              </a:ext>
            </a:extLst>
          </p:cNvPr>
          <p:cNvSpPr txBox="1"/>
          <p:nvPr/>
        </p:nvSpPr>
        <p:spPr>
          <a:xfrm>
            <a:off x="602396" y="3951248"/>
            <a:ext cx="3274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Pacemaker neurons are awesome.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 activity is sculpted by both (1) connections, (2) intrinsic membrane properties. You need to understand both for a complete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F6E83-99D0-4B03-85CD-806FD8227C75}"/>
              </a:ext>
            </a:extLst>
          </p:cNvPr>
          <p:cNvSpPr txBox="1"/>
          <p:nvPr/>
        </p:nvSpPr>
        <p:spPr>
          <a:xfrm>
            <a:off x="8204109" y="3751569"/>
            <a:ext cx="3274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inputs can activate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Pre-synaptic inhibition is amazing.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Circuits Interact</a:t>
            </a:r>
          </a:p>
        </p:txBody>
      </p:sp>
      <p:pic>
        <p:nvPicPr>
          <p:cNvPr id="16" name="Picture 2" descr="Image result for rock crab">
            <a:extLst>
              <a:ext uri="{FF2B5EF4-FFF2-40B4-BE49-F238E27FC236}">
                <a16:creationId xmlns:a16="http://schemas.microsoft.com/office/drawing/2014/main" id="{4EE87623-9D30-42EC-9B88-F282257C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68" y="5087010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rock crab">
            <a:extLst>
              <a:ext uri="{FF2B5EF4-FFF2-40B4-BE49-F238E27FC236}">
                <a16:creationId xmlns:a16="http://schemas.microsoft.com/office/drawing/2014/main" id="{DF5874DD-D5DE-4B66-94B1-46CD9972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43" y="4347581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rock crab">
            <a:extLst>
              <a:ext uri="{FF2B5EF4-FFF2-40B4-BE49-F238E27FC236}">
                <a16:creationId xmlns:a16="http://schemas.microsoft.com/office/drawing/2014/main" id="{BBCD6C07-795B-4F1C-A22D-29410376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92" y="4167008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rock crab">
            <a:extLst>
              <a:ext uri="{FF2B5EF4-FFF2-40B4-BE49-F238E27FC236}">
                <a16:creationId xmlns:a16="http://schemas.microsoft.com/office/drawing/2014/main" id="{35B85A13-1AA3-4796-8D97-AFD297E4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58" y="5020797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rock crab">
            <a:extLst>
              <a:ext uri="{FF2B5EF4-FFF2-40B4-BE49-F238E27FC236}">
                <a16:creationId xmlns:a16="http://schemas.microsoft.com/office/drawing/2014/main" id="{9966461D-FB95-45D0-AEA9-BA4933E8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20" y="4053110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rock crab">
            <a:extLst>
              <a:ext uri="{FF2B5EF4-FFF2-40B4-BE49-F238E27FC236}">
                <a16:creationId xmlns:a16="http://schemas.microsoft.com/office/drawing/2014/main" id="{A071DA6A-2E8D-456A-86C9-CCD45727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0" y="4737891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482FD-3AFC-47BF-A211-2F8E7DFF2305}"/>
              </a:ext>
            </a:extLst>
          </p:cNvPr>
          <p:cNvSpPr txBox="1"/>
          <p:nvPr/>
        </p:nvSpPr>
        <p:spPr>
          <a:xfrm>
            <a:off x="1145285" y="914922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Pyloric Circuit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FA0C1F-CAC1-4CFB-8E00-C4CCF38661F5}"/>
              </a:ext>
            </a:extLst>
          </p:cNvPr>
          <p:cNvGrpSpPr/>
          <p:nvPr/>
        </p:nvGrpSpPr>
        <p:grpSpPr>
          <a:xfrm>
            <a:off x="4911251" y="3549968"/>
            <a:ext cx="2500035" cy="2232926"/>
            <a:chOff x="7739617" y="4288197"/>
            <a:chExt cx="2500035" cy="22329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F1180E-894C-413E-BC90-2705C717CEA4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7DE1BB-0E8E-4D9F-81B8-A59769C5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pic>
        <p:nvPicPr>
          <p:cNvPr id="12" name="Picture 11" descr="fig. 1.">
            <a:extLst>
              <a:ext uri="{FF2B5EF4-FFF2-40B4-BE49-F238E27FC236}">
                <a16:creationId xmlns:a16="http://schemas.microsoft.com/office/drawing/2014/main" id="{153D8267-24FA-4541-B371-ED59B1437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3788828" y="1718160"/>
            <a:ext cx="4611027" cy="1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26A341-A9BA-4A35-9C5A-1C7B285019DB}"/>
              </a:ext>
            </a:extLst>
          </p:cNvPr>
          <p:cNvSpPr/>
          <p:nvPr/>
        </p:nvSpPr>
        <p:spPr>
          <a:xfrm>
            <a:off x="3986024" y="1718160"/>
            <a:ext cx="4411965" cy="106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7FF3D-208C-465B-9E83-B53769D9A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852" y="1057791"/>
            <a:ext cx="3511010" cy="2626359"/>
          </a:xfrm>
          <a:prstGeom prst="rect">
            <a:avLst/>
          </a:prstGeom>
        </p:spPr>
      </p:pic>
      <p:pic>
        <p:nvPicPr>
          <p:cNvPr id="25" name="Picture 24" descr="fig. 1.">
            <a:extLst>
              <a:ext uri="{FF2B5EF4-FFF2-40B4-BE49-F238E27FC236}">
                <a16:creationId xmlns:a16="http://schemas.microsoft.com/office/drawing/2014/main" id="{2D9928A1-3CBF-460C-93AF-8FE6CE793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3788828" y="1718160"/>
            <a:ext cx="4611027" cy="1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577B15-912D-4FC7-90B7-F77CABBE99BF}"/>
              </a:ext>
            </a:extLst>
          </p:cNvPr>
          <p:cNvSpPr txBox="1"/>
          <p:nvPr/>
        </p:nvSpPr>
        <p:spPr>
          <a:xfrm>
            <a:off x="8239072" y="793249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Gastric Mill Circuit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A16C7-B318-4F9E-ABDD-B7DDF3D52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6117" y="1317551"/>
            <a:ext cx="1498328" cy="12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7.40741E-7 L -0.1087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0 L 0.08372 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4.81481E-6 L 0.00573 0.17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autoRev="1" fill="hold" nodeType="withEffect">
                                  <p:stCondLst>
                                    <p:cond delay="3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1.85185E-6 L -0.09427 -0.05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2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3.7037E-6 L 0.0849 -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2.96296E-6 L 0.00273 -0.15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36276 0.00393 " pathEditMode="relative" rAng="0" ptsTypes="AA">
                                      <p:cBhvr>
                                        <p:cTn id="43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2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8B32C-1420-42F9-9FCB-1C9851E8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112303"/>
            <a:ext cx="10477500" cy="30927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1B8C10-0574-42D9-AB04-E9EB5BF7B063}"/>
              </a:ext>
            </a:extLst>
          </p:cNvPr>
          <p:cNvGrpSpPr/>
          <p:nvPr/>
        </p:nvGrpSpPr>
        <p:grpSpPr>
          <a:xfrm>
            <a:off x="270498" y="5099856"/>
            <a:ext cx="1609736" cy="1703107"/>
            <a:chOff x="270498" y="5099856"/>
            <a:chExt cx="1609736" cy="1703107"/>
          </a:xfrm>
        </p:grpSpPr>
        <p:pic>
          <p:nvPicPr>
            <p:cNvPr id="4" name="Picture 2" descr="Image result for stomatogastric nervous system">
              <a:extLst>
                <a:ext uri="{FF2B5EF4-FFF2-40B4-BE49-F238E27FC236}">
                  <a16:creationId xmlns:a16="http://schemas.microsoft.com/office/drawing/2014/main" id="{AD8354CD-8743-4ABA-A088-B7740DE7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5099856"/>
              <a:ext cx="1591355" cy="13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9A1234-B74E-4756-9636-FDF450DAB718}"/>
                </a:ext>
              </a:extLst>
            </p:cNvPr>
            <p:cNvSpPr txBox="1"/>
            <p:nvPr/>
          </p:nvSpPr>
          <p:spPr>
            <a:xfrm>
              <a:off x="270498" y="6402853"/>
              <a:ext cx="1609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Eve Marder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9F4A7B-CA80-442C-9AA9-10E7AFE3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472" y="4205004"/>
            <a:ext cx="8513845" cy="18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2D6DDF-5585-41D3-B75E-CE58C9A97D66}"/>
              </a:ext>
            </a:extLst>
          </p:cNvPr>
          <p:cNvSpPr txBox="1"/>
          <p:nvPr/>
        </p:nvSpPr>
        <p:spPr>
          <a:xfrm>
            <a:off x="1317287" y="384086"/>
            <a:ext cx="955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Modulates the Pyloric Circuit</a:t>
            </a:r>
          </a:p>
        </p:txBody>
      </p:sp>
      <p:pic>
        <p:nvPicPr>
          <p:cNvPr id="3" name="Picture 2" descr="Image result for stomatogastric ganglion">
            <a:extLst>
              <a:ext uri="{FF2B5EF4-FFF2-40B4-BE49-F238E27FC236}">
                <a16:creationId xmlns:a16="http://schemas.microsoft.com/office/drawing/2014/main" id="{9DDFFD6B-3A95-49CF-BDF4-3730CC90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5" y="1907696"/>
            <a:ext cx="4194899" cy="41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A7A91-062D-4E80-AD10-D7F7388D1DD2}"/>
              </a:ext>
            </a:extLst>
          </p:cNvPr>
          <p:cNvSpPr txBox="1"/>
          <p:nvPr/>
        </p:nvSpPr>
        <p:spPr>
          <a:xfrm>
            <a:off x="1029148" y="14046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E71963-40A6-4725-9B7C-475574B31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77" b="57185"/>
          <a:stretch/>
        </p:blipFill>
        <p:spPr>
          <a:xfrm>
            <a:off x="6605937" y="1588891"/>
            <a:ext cx="3506515" cy="1840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EA0E8-2480-46A0-B1BB-3E95504C1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8" r="49077"/>
          <a:stretch/>
        </p:blipFill>
        <p:spPr>
          <a:xfrm>
            <a:off x="6605937" y="3925919"/>
            <a:ext cx="3506515" cy="196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DDF25-E542-4E81-9DA2-93ED1FC4B410}"/>
              </a:ext>
            </a:extLst>
          </p:cNvPr>
          <p:cNvSpPr txBox="1"/>
          <p:nvPr/>
        </p:nvSpPr>
        <p:spPr>
          <a:xfrm>
            <a:off x="7921985" y="150758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Century Gothic" panose="020B0502020202020204" pitchFamily="34" charset="0"/>
              </a:rPr>
              <a:t>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D7235D-E57C-4834-AFFF-5230C8F9ED9D}"/>
              </a:ext>
            </a:extLst>
          </p:cNvPr>
          <p:cNvSpPr txBox="1"/>
          <p:nvPr/>
        </p:nvSpPr>
        <p:spPr>
          <a:xfrm>
            <a:off x="7585644" y="3585020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Century Gothic" panose="020B0502020202020204" pitchFamily="34" charset="0"/>
              </a:rPr>
              <a:t>10</a:t>
            </a:r>
            <a:r>
              <a:rPr lang="en-US" sz="2000" u="sng" baseline="30000" dirty="0">
                <a:latin typeface="Century Gothic" panose="020B0502020202020204" pitchFamily="34" charset="0"/>
              </a:rPr>
              <a:t>-6 </a:t>
            </a:r>
            <a:r>
              <a:rPr lang="en-US" sz="2000" u="sng" dirty="0">
                <a:latin typeface="Century Gothic" panose="020B0502020202020204" pitchFamily="34" charset="0"/>
              </a:rPr>
              <a:t>M </a:t>
            </a:r>
            <a:r>
              <a:rPr lang="en-US" sz="2000" u="sng" dirty="0" err="1">
                <a:latin typeface="Century Gothic" panose="020B0502020202020204" pitchFamily="34" charset="0"/>
              </a:rPr>
              <a:t>Proctolin</a:t>
            </a:r>
            <a:endParaRPr lang="en-US" sz="2000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0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2D6DDF-5585-41D3-B75E-CE58C9A97D66}"/>
              </a:ext>
            </a:extLst>
          </p:cNvPr>
          <p:cNvSpPr txBox="1"/>
          <p:nvPr/>
        </p:nvSpPr>
        <p:spPr>
          <a:xfrm>
            <a:off x="1317287" y="384086"/>
            <a:ext cx="955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Modulates the Pyloric Circuit</a:t>
            </a:r>
          </a:p>
        </p:txBody>
      </p:sp>
      <p:pic>
        <p:nvPicPr>
          <p:cNvPr id="3" name="Picture 2" descr="Image result for stomatogastric ganglion">
            <a:extLst>
              <a:ext uri="{FF2B5EF4-FFF2-40B4-BE49-F238E27FC236}">
                <a16:creationId xmlns:a16="http://schemas.microsoft.com/office/drawing/2014/main" id="{9DDFFD6B-3A95-49CF-BDF4-3730CC90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5" y="1907696"/>
            <a:ext cx="4194899" cy="41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A7A91-062D-4E80-AD10-D7F7388D1DD2}"/>
              </a:ext>
            </a:extLst>
          </p:cNvPr>
          <p:cNvSpPr txBox="1"/>
          <p:nvPr/>
        </p:nvSpPr>
        <p:spPr>
          <a:xfrm>
            <a:off x="1029148" y="14046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1E7B4-8B91-4C4F-A4D7-F59E9576C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44" y="2476731"/>
            <a:ext cx="6656156" cy="25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C44333-CF55-4BAC-B851-42EBE3E0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25" y="1925428"/>
            <a:ext cx="6675806" cy="343905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2E68372-5E1E-453E-A076-724F13EF5E69}"/>
              </a:ext>
            </a:extLst>
          </p:cNvPr>
          <p:cNvSpPr txBox="1"/>
          <p:nvPr/>
        </p:nvSpPr>
        <p:spPr>
          <a:xfrm>
            <a:off x="6757875" y="5708926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do you do with this?</a:t>
            </a:r>
          </a:p>
        </p:txBody>
      </p:sp>
    </p:spTree>
    <p:extLst>
      <p:ext uri="{BB962C8B-B14F-4D97-AF65-F5344CB8AC3E}">
        <p14:creationId xmlns:p14="http://schemas.microsoft.com/office/powerpoint/2010/main" val="100937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C44333-CF55-4BAC-B851-42EBE3E0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25" y="1925428"/>
            <a:ext cx="6675806" cy="343905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2E68372-5E1E-453E-A076-724F13EF5E69}"/>
              </a:ext>
            </a:extLst>
          </p:cNvPr>
          <p:cNvSpPr txBox="1"/>
          <p:nvPr/>
        </p:nvSpPr>
        <p:spPr>
          <a:xfrm>
            <a:off x="6757875" y="5708926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do you do with this?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B59262-7417-4C05-A9AC-242B1AD2FA5F}"/>
              </a:ext>
            </a:extLst>
          </p:cNvPr>
          <p:cNvGrpSpPr/>
          <p:nvPr/>
        </p:nvGrpSpPr>
        <p:grpSpPr>
          <a:xfrm>
            <a:off x="381208" y="1437098"/>
            <a:ext cx="4593128" cy="3370862"/>
            <a:chOff x="381208" y="1437098"/>
            <a:chExt cx="4593128" cy="3370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21642A-3A8B-48AE-AC51-D03191D640B4}"/>
                </a:ext>
              </a:extLst>
            </p:cNvPr>
            <p:cNvSpPr/>
            <p:nvPr/>
          </p:nvSpPr>
          <p:spPr>
            <a:xfrm>
              <a:off x="426720" y="3477768"/>
              <a:ext cx="4547616" cy="133019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5BB8B08-1A13-4F12-A164-5D2450D1A405}"/>
                </a:ext>
              </a:extLst>
            </p:cNvPr>
            <p:cNvSpPr/>
            <p:nvPr/>
          </p:nvSpPr>
          <p:spPr>
            <a:xfrm>
              <a:off x="381208" y="1437098"/>
              <a:ext cx="4547616" cy="133019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7D1D1C-FAF0-4FA9-926A-45446B204422}"/>
                </a:ext>
              </a:extLst>
            </p:cNvPr>
            <p:cNvSpPr/>
            <p:nvPr/>
          </p:nvSpPr>
          <p:spPr>
            <a:xfrm>
              <a:off x="1253293" y="2779334"/>
              <a:ext cx="3721043" cy="70050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18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B59262-7417-4C05-A9AC-242B1AD2FA5F}"/>
              </a:ext>
            </a:extLst>
          </p:cNvPr>
          <p:cNvGrpSpPr/>
          <p:nvPr/>
        </p:nvGrpSpPr>
        <p:grpSpPr>
          <a:xfrm>
            <a:off x="381208" y="1437098"/>
            <a:ext cx="4593128" cy="3370862"/>
            <a:chOff x="381208" y="1437098"/>
            <a:chExt cx="4593128" cy="3370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21642A-3A8B-48AE-AC51-D03191D640B4}"/>
                </a:ext>
              </a:extLst>
            </p:cNvPr>
            <p:cNvSpPr/>
            <p:nvPr/>
          </p:nvSpPr>
          <p:spPr>
            <a:xfrm>
              <a:off x="426720" y="3477768"/>
              <a:ext cx="4547616" cy="133019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5BB8B08-1A13-4F12-A164-5D2450D1A405}"/>
                </a:ext>
              </a:extLst>
            </p:cNvPr>
            <p:cNvSpPr/>
            <p:nvPr/>
          </p:nvSpPr>
          <p:spPr>
            <a:xfrm>
              <a:off x="381208" y="1437098"/>
              <a:ext cx="4547616" cy="133019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7D1D1C-FAF0-4FA9-926A-45446B204422}"/>
                </a:ext>
              </a:extLst>
            </p:cNvPr>
            <p:cNvSpPr/>
            <p:nvPr/>
          </p:nvSpPr>
          <p:spPr>
            <a:xfrm>
              <a:off x="1253293" y="2779334"/>
              <a:ext cx="3721043" cy="700502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8F7875-ED74-4847-B1A2-D796A4A87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80" y="1883576"/>
            <a:ext cx="6882025" cy="37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1630991" y="1545957"/>
            <a:ext cx="896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Lessons from Crunchies &amp; </a:t>
            </a:r>
            <a:r>
              <a:rPr lang="en-US" sz="4000" dirty="0" err="1">
                <a:latin typeface="Century Gothic" panose="020B0502020202020204" pitchFamily="34" charset="0"/>
              </a:rPr>
              <a:t>Squishies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4359305" y="2470439"/>
            <a:ext cx="350608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Seven</a:t>
            </a:r>
          </a:p>
        </p:txBody>
      </p:sp>
    </p:spTree>
    <p:extLst>
      <p:ext uri="{BB962C8B-B14F-4D97-AF65-F5344CB8AC3E}">
        <p14:creationId xmlns:p14="http://schemas.microsoft.com/office/powerpoint/2010/main" val="301559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016E58-9441-4BF2-A4CD-805856F7F6FD}"/>
              </a:ext>
            </a:extLst>
          </p:cNvPr>
          <p:cNvGrpSpPr/>
          <p:nvPr/>
        </p:nvGrpSpPr>
        <p:grpSpPr>
          <a:xfrm>
            <a:off x="390144" y="1587287"/>
            <a:ext cx="4584193" cy="3220673"/>
            <a:chOff x="390144" y="1587287"/>
            <a:chExt cx="4584193" cy="32206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21642A-3A8B-48AE-AC51-D03191D640B4}"/>
                </a:ext>
              </a:extLst>
            </p:cNvPr>
            <p:cNvSpPr/>
            <p:nvPr/>
          </p:nvSpPr>
          <p:spPr>
            <a:xfrm>
              <a:off x="1266208" y="3887216"/>
              <a:ext cx="3708127" cy="920744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7D1D1C-FAF0-4FA9-926A-45446B204422}"/>
                </a:ext>
              </a:extLst>
            </p:cNvPr>
            <p:cNvSpPr/>
            <p:nvPr/>
          </p:nvSpPr>
          <p:spPr>
            <a:xfrm>
              <a:off x="390144" y="1587287"/>
              <a:ext cx="4584193" cy="2299929"/>
            </a:xfrm>
            <a:prstGeom prst="rect">
              <a:avLst/>
            </a:prstGeom>
            <a:solidFill>
              <a:srgbClr val="FFFFFF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55C828-2252-4458-AB16-1FE63833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179" y="1384715"/>
            <a:ext cx="4790613" cy="49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B3A769-2CCE-4F9C-A3EB-2AA6A9FC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29" y="1733009"/>
            <a:ext cx="5493512" cy="2115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FD9F8-E6DF-4002-A669-89BC2668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47"/>
          <a:stretch/>
        </p:blipFill>
        <p:spPr>
          <a:xfrm>
            <a:off x="4873471" y="4229825"/>
            <a:ext cx="3504898" cy="21794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8C8A73-A033-4A1D-86E9-DF0F5B35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93"/>
          <a:stretch/>
        </p:blipFill>
        <p:spPr>
          <a:xfrm>
            <a:off x="8292081" y="4345338"/>
            <a:ext cx="3504898" cy="21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2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71F1E-60CE-4098-BC67-90BDAD369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220" y="1418555"/>
            <a:ext cx="2715806" cy="3401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4145D-BF6A-48CD-A1BE-4FD4822F0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522" y="4973831"/>
            <a:ext cx="6335777" cy="18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3105680" y="33401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762359" y="34559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565710" y="38907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565710" y="27761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2444441" y="33345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1249680" y="30936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4016982" y="33345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1574670" y="29149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41D8B01-2454-43F5-9BF8-ACBEED142A26}"/>
              </a:ext>
            </a:extLst>
          </p:cNvPr>
          <p:cNvSpPr/>
          <p:nvPr/>
        </p:nvSpPr>
        <p:spPr>
          <a:xfrm>
            <a:off x="747659" y="2333270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89E4BB5-D993-483B-B842-4EBBE0E50266}"/>
              </a:ext>
            </a:extLst>
          </p:cNvPr>
          <p:cNvSpPr/>
          <p:nvPr/>
        </p:nvSpPr>
        <p:spPr>
          <a:xfrm>
            <a:off x="551010" y="1653466"/>
            <a:ext cx="685800" cy="685800"/>
          </a:xfrm>
          <a:prstGeom prst="ellipse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E375EC-BEF8-4DDA-A187-2C998D79E7CB}"/>
              </a:ext>
            </a:extLst>
          </p:cNvPr>
          <p:cNvSpPr txBox="1"/>
          <p:nvPr/>
        </p:nvSpPr>
        <p:spPr>
          <a:xfrm>
            <a:off x="569142" y="1703979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A15EFD-18F4-4F85-B00C-6B8FA2EAD50B}"/>
              </a:ext>
            </a:extLst>
          </p:cNvPr>
          <p:cNvSpPr txBox="1"/>
          <p:nvPr/>
        </p:nvSpPr>
        <p:spPr>
          <a:xfrm>
            <a:off x="2817683" y="472986"/>
            <a:ext cx="658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How Does </a:t>
            </a:r>
            <a:r>
              <a:rPr lang="en-US" sz="4000" dirty="0" err="1">
                <a:latin typeface="Century Gothic" panose="020B0502020202020204" pitchFamily="34" charset="0"/>
              </a:rPr>
              <a:t>Proctolin</a:t>
            </a:r>
            <a:r>
              <a:rPr lang="en-US" sz="4000" dirty="0">
                <a:latin typeface="Century Gothic" panose="020B0502020202020204" pitchFamily="34" charset="0"/>
              </a:rPr>
              <a:t> Do It?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8B8666-ACEB-404B-A8C9-F9BB496A44C3}"/>
              </a:ext>
            </a:extLst>
          </p:cNvPr>
          <p:cNvSpPr txBox="1"/>
          <p:nvPr/>
        </p:nvSpPr>
        <p:spPr>
          <a:xfrm>
            <a:off x="7343131" y="2261298"/>
            <a:ext cx="3274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get a complete picture of how a circuit is modulated, it is important to know both (1) those neurons that are directly targeted, and (2) those neurons that are not targeted.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Neurons interact.</a:t>
            </a:r>
          </a:p>
        </p:txBody>
      </p:sp>
    </p:spTree>
    <p:extLst>
      <p:ext uri="{BB962C8B-B14F-4D97-AF65-F5344CB8AC3E}">
        <p14:creationId xmlns:p14="http://schemas.microsoft.com/office/powerpoint/2010/main" val="519347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387E5C-69E5-4182-9198-13A86D17815E}"/>
              </a:ext>
            </a:extLst>
          </p:cNvPr>
          <p:cNvSpPr txBox="1"/>
          <p:nvPr/>
        </p:nvSpPr>
        <p:spPr>
          <a:xfrm>
            <a:off x="2817683" y="472986"/>
            <a:ext cx="6061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Another Great Lesson…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BC6E5-2C4D-4496-947D-0FA2B37B1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26" y="1606308"/>
            <a:ext cx="10274188" cy="34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268855" y="484620"/>
            <a:ext cx="3267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Synapse</a:t>
            </a:r>
          </a:p>
        </p:txBody>
      </p:sp>
      <p:sp>
        <p:nvSpPr>
          <p:cNvPr id="5" name="Freeform 4"/>
          <p:cNvSpPr/>
          <p:nvPr/>
        </p:nvSpPr>
        <p:spPr>
          <a:xfrm flipH="1" flipV="1">
            <a:off x="7631724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82462" y="3985846"/>
            <a:ext cx="679940" cy="83233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980235" y="5383574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9436112" y="5383574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749670" y="31714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vesicle</a:t>
            </a:r>
          </a:p>
        </p:txBody>
      </p:sp>
      <p:sp>
        <p:nvSpPr>
          <p:cNvPr id="21" name="Freeform 20"/>
          <p:cNvSpPr/>
          <p:nvPr/>
        </p:nvSpPr>
        <p:spPr>
          <a:xfrm>
            <a:off x="2494825" y="3695700"/>
            <a:ext cx="705575" cy="741431"/>
          </a:xfrm>
          <a:custGeom>
            <a:avLst/>
            <a:gdLst>
              <a:gd name="connsiteX0" fmla="*/ 19775 w 705575"/>
              <a:gd name="connsiteY0" fmla="*/ 0 h 741431"/>
              <a:gd name="connsiteX1" fmla="*/ 86450 w 705575"/>
              <a:gd name="connsiteY1" fmla="*/ 647700 h 741431"/>
              <a:gd name="connsiteX2" fmla="*/ 705575 w 705575"/>
              <a:gd name="connsiteY2" fmla="*/ 723900 h 7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575" h="741431">
                <a:moveTo>
                  <a:pt x="19775" y="0"/>
                </a:moveTo>
                <a:cubicBezTo>
                  <a:pt x="-4038" y="263525"/>
                  <a:pt x="-27850" y="527050"/>
                  <a:pt x="86450" y="647700"/>
                </a:cubicBezTo>
                <a:cubicBezTo>
                  <a:pt x="200750" y="768350"/>
                  <a:pt x="453162" y="746125"/>
                  <a:pt x="705575" y="7239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74224" y="3885389"/>
            <a:ext cx="293394" cy="1178063"/>
          </a:xfrm>
          <a:custGeom>
            <a:avLst/>
            <a:gdLst>
              <a:gd name="connsiteX0" fmla="*/ 269214 w 293394"/>
              <a:gd name="connsiteY0" fmla="*/ 103205 h 1178063"/>
              <a:gd name="connsiteX1" fmla="*/ 21564 w 293394"/>
              <a:gd name="connsiteY1" fmla="*/ 107967 h 1178063"/>
              <a:gd name="connsiteX2" fmla="*/ 14420 w 293394"/>
              <a:gd name="connsiteY2" fmla="*/ 793767 h 1178063"/>
              <a:gd name="connsiteX3" fmla="*/ 35851 w 293394"/>
              <a:gd name="connsiteY3" fmla="*/ 1098567 h 1178063"/>
              <a:gd name="connsiteX4" fmla="*/ 257307 w 293394"/>
              <a:gd name="connsiteY4" fmla="*/ 1089042 h 1178063"/>
              <a:gd name="connsiteX5" fmla="*/ 269214 w 293394"/>
              <a:gd name="connsiteY5" fmla="*/ 103205 h 11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4" h="1178063">
                <a:moveTo>
                  <a:pt x="269214" y="103205"/>
                </a:moveTo>
                <a:cubicBezTo>
                  <a:pt x="229924" y="-60307"/>
                  <a:pt x="64030" y="-7127"/>
                  <a:pt x="21564" y="107967"/>
                </a:cubicBezTo>
                <a:cubicBezTo>
                  <a:pt x="-20902" y="223061"/>
                  <a:pt x="12039" y="628667"/>
                  <a:pt x="14420" y="793767"/>
                </a:cubicBezTo>
                <a:cubicBezTo>
                  <a:pt x="16801" y="958867"/>
                  <a:pt x="-4630" y="1049354"/>
                  <a:pt x="35851" y="1098567"/>
                </a:cubicBezTo>
                <a:cubicBezTo>
                  <a:pt x="76332" y="1147780"/>
                  <a:pt x="218016" y="1254539"/>
                  <a:pt x="257307" y="1089042"/>
                </a:cubicBezTo>
                <a:cubicBezTo>
                  <a:pt x="296598" y="923545"/>
                  <a:pt x="308504" y="266717"/>
                  <a:pt x="269214" y="1032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0986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309416" y="4126036"/>
            <a:ext cx="133978" cy="600745"/>
          </a:xfrm>
          <a:custGeom>
            <a:avLst/>
            <a:gdLst>
              <a:gd name="connsiteX0" fmla="*/ 26878 w 133978"/>
              <a:gd name="connsiteY0" fmla="*/ 64002 h 763178"/>
              <a:gd name="connsiteX1" fmla="*/ 129272 w 133978"/>
              <a:gd name="connsiteY1" fmla="*/ 90196 h 763178"/>
              <a:gd name="connsiteX2" fmla="*/ 105459 w 133978"/>
              <a:gd name="connsiteY2" fmla="*/ 645027 h 763178"/>
              <a:gd name="connsiteX3" fmla="*/ 5447 w 133978"/>
              <a:gd name="connsiteY3" fmla="*/ 716465 h 763178"/>
              <a:gd name="connsiteX4" fmla="*/ 26878 w 133978"/>
              <a:gd name="connsiteY4" fmla="*/ 64002 h 76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78" h="763178">
                <a:moveTo>
                  <a:pt x="26878" y="64002"/>
                </a:moveTo>
                <a:cubicBezTo>
                  <a:pt x="47515" y="-40376"/>
                  <a:pt x="116175" y="-6642"/>
                  <a:pt x="129272" y="90196"/>
                </a:cubicBezTo>
                <a:cubicBezTo>
                  <a:pt x="142369" y="187034"/>
                  <a:pt x="126096" y="540649"/>
                  <a:pt x="105459" y="645027"/>
                </a:cubicBezTo>
                <a:cubicBezTo>
                  <a:pt x="84822" y="749405"/>
                  <a:pt x="19337" y="810921"/>
                  <a:pt x="5447" y="716465"/>
                </a:cubicBezTo>
                <a:cubicBezTo>
                  <a:pt x="-8444" y="622009"/>
                  <a:pt x="6241" y="168380"/>
                  <a:pt x="26878" y="640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06775" y="42821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1088" y="425933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8228" y="440201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5401" y="428219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32541" y="442125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53947" y="455568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01120" y="46014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79713" y="43562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42068" y="415221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0043" y="44669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389018" y="3441523"/>
            <a:ext cx="409393" cy="314701"/>
            <a:chOff x="7389018" y="3441523"/>
            <a:chExt cx="409393" cy="314701"/>
          </a:xfrm>
        </p:grpSpPr>
        <p:sp>
          <p:nvSpPr>
            <p:cNvPr id="25" name="Rounded Rectangle 24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89018" y="4164942"/>
            <a:ext cx="409393" cy="314701"/>
            <a:chOff x="7389018" y="3441523"/>
            <a:chExt cx="409393" cy="314701"/>
          </a:xfrm>
        </p:grpSpPr>
        <p:sp>
          <p:nvSpPr>
            <p:cNvPr id="29" name="Rounded Rectangle 28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89018" y="4888361"/>
            <a:ext cx="409393" cy="314701"/>
            <a:chOff x="7389018" y="3441523"/>
            <a:chExt cx="409393" cy="314701"/>
          </a:xfrm>
        </p:grpSpPr>
        <p:sp>
          <p:nvSpPr>
            <p:cNvPr id="32" name="Rounded Rectangle 31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01354" y="2879061"/>
            <a:ext cx="2567413" cy="796311"/>
            <a:chOff x="7901354" y="2879061"/>
            <a:chExt cx="2567413" cy="7963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8A7F27-0E97-4C9A-BBE4-B39AA159E0EC}"/>
                </a:ext>
              </a:extLst>
            </p:cNvPr>
            <p:cNvSpPr txBox="1"/>
            <p:nvPr/>
          </p:nvSpPr>
          <p:spPr>
            <a:xfrm>
              <a:off x="8390954" y="2879061"/>
              <a:ext cx="2077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receptors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901354" y="3387969"/>
              <a:ext cx="1348154" cy="287403"/>
            </a:xfrm>
            <a:custGeom>
              <a:avLst/>
              <a:gdLst>
                <a:gd name="connsiteX0" fmla="*/ 1348154 w 1348154"/>
                <a:gd name="connsiteY0" fmla="*/ 0 h 228133"/>
                <a:gd name="connsiteX1" fmla="*/ 410308 w 1348154"/>
                <a:gd name="connsiteY1" fmla="*/ 199293 h 228133"/>
                <a:gd name="connsiteX2" fmla="*/ 0 w 1348154"/>
                <a:gd name="connsiteY2" fmla="*/ 222739 h 228133"/>
                <a:gd name="connsiteX0" fmla="*/ 1348154 w 1348154"/>
                <a:gd name="connsiteY0" fmla="*/ 0 h 242245"/>
                <a:gd name="connsiteX1" fmla="*/ 1045308 w 1348154"/>
                <a:gd name="connsiteY1" fmla="*/ 224693 h 242245"/>
                <a:gd name="connsiteX2" fmla="*/ 0 w 1348154"/>
                <a:gd name="connsiteY2" fmla="*/ 222739 h 242245"/>
                <a:gd name="connsiteX0" fmla="*/ 1348154 w 1348154"/>
                <a:gd name="connsiteY0" fmla="*/ 0 h 222739"/>
                <a:gd name="connsiteX1" fmla="*/ 0 w 1348154"/>
                <a:gd name="connsiteY1" fmla="*/ 222739 h 222739"/>
                <a:gd name="connsiteX0" fmla="*/ 1348154 w 1348154"/>
                <a:gd name="connsiteY0" fmla="*/ 0 h 287403"/>
                <a:gd name="connsiteX1" fmla="*/ 0 w 1348154"/>
                <a:gd name="connsiteY1" fmla="*/ 222739 h 28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154" h="287403">
                  <a:moveTo>
                    <a:pt x="1348154" y="0"/>
                  </a:moveTo>
                  <a:cubicBezTo>
                    <a:pt x="1235319" y="531446"/>
                    <a:pt x="449385" y="148493"/>
                    <a:pt x="0" y="22273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262142CE-D69C-4E1C-8A38-A2A71746A6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82123779"/>
                  </p:ext>
                </p:extLst>
              </p:nvPr>
            </p:nvGraphicFramePr>
            <p:xfrm>
              <a:off x="5488872" y="4017158"/>
              <a:ext cx="873922" cy="491581"/>
            </p:xfrm>
            <a:graphic>
              <a:graphicData uri="http://schemas.microsoft.com/office/powerpoint/2016/slidezoom">
                <pslz:sldZm>
                  <pslz:sldZmObj sldId="411" cId="2507592273">
                    <pslz:zmPr id="{050EA1A5-8E14-46FB-9119-8D17FA106329}" returnToParent="0" transitionDur="8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3922" cy="491581"/>
                        </a:xfrm>
                        <a:prstGeom prst="rect">
                          <a:avLst/>
                        </a:prstGeom>
                        <a:ln w="127000" cap="rnd">
                          <a:solidFill>
                            <a:srgbClr val="FFFFFF"/>
                          </a:solidFill>
                        </a:ln>
                        <a:effectLst>
                          <a:outerShdw blurRad="76200" dist="95250" dir="10500000" sx="97000" sy="23000" kx="900000" algn="br" rotWithShape="0">
                            <a:srgbClr val="000000">
                              <a:alpha val="2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800000"/>
                          </a:lightRig>
                        </a:scene3d>
                        <a:sp3d contourW="6350">
                          <a:bevelT w="50800" h="16510"/>
                          <a:contourClr>
                            <a:srgbClr val="C0C0C0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62142CE-D69C-4E1C-8A38-A2A71746A6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8872" y="4017158"/>
                <a:ext cx="873922" cy="491581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4" grpId="0" animBg="1"/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668905" y="484620"/>
            <a:ext cx="278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Circuit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1C2FB8-4585-430E-BB60-7F726BF86C1A}"/>
              </a:ext>
            </a:extLst>
          </p:cNvPr>
          <p:cNvGrpSpPr/>
          <p:nvPr/>
        </p:nvGrpSpPr>
        <p:grpSpPr>
          <a:xfrm>
            <a:off x="5344946" y="4225810"/>
            <a:ext cx="2778010" cy="989956"/>
            <a:chOff x="298450" y="2224807"/>
            <a:chExt cx="4223998" cy="13407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08FF9DD-B924-4F4B-9271-1B9D9AE92CD7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E5D2F3-0511-47D0-A5E2-A46980E86B8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19794A-25A5-49CE-89EA-CBC2C5C92260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173C30-13C1-48EC-A060-55E53F6AAB8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A23F35-0030-4426-B677-EB126E551745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475938-B176-4067-88A4-D77ABF177DDA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C719F63-1A68-496A-8F57-E5EA4D1168BE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D431A41-58DB-40D2-BDF0-5178F97D7996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6F7558-EAFF-450A-B92F-C91BB19BE90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F21A2D-C46D-435F-9A51-207A5710784B}"/>
              </a:ext>
            </a:extLst>
          </p:cNvPr>
          <p:cNvGrpSpPr/>
          <p:nvPr/>
        </p:nvGrpSpPr>
        <p:grpSpPr>
          <a:xfrm rot="11245233" flipV="1">
            <a:off x="6517269" y="5044167"/>
            <a:ext cx="2778010" cy="1147083"/>
            <a:chOff x="298450" y="2224807"/>
            <a:chExt cx="4223998" cy="13407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BD5641-B896-4E1C-A3FA-A9C450AFC52F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CC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AC67D5-0095-46DC-95FF-D31B9AA450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D2A041-5093-43A1-91D2-B7866FA08FDB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55DA11F-1CCC-4F0A-AC21-645802F262E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F1D38B-CC4E-408C-BB85-F3B9014E25C2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2C5298-DFAD-410F-895A-402A6EFCE579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C92A58-3AA0-4282-B66B-F76E22895AA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E73C9F2-EDB9-4D19-B005-FE905D5A228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092259-CD79-429C-9186-730471791B6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38B4BE-3220-4347-B729-D1C650D54A43}"/>
              </a:ext>
            </a:extLst>
          </p:cNvPr>
          <p:cNvGrpSpPr/>
          <p:nvPr/>
        </p:nvGrpSpPr>
        <p:grpSpPr>
          <a:xfrm rot="9808220">
            <a:off x="6495163" y="3029051"/>
            <a:ext cx="2778010" cy="989956"/>
            <a:chOff x="298450" y="2224807"/>
            <a:chExt cx="4223998" cy="13407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7F8105-8FF4-4550-BEFD-85145B3FC18E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E388AF7-02F8-4E9C-B727-302F2FC787C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A35435-5B4E-4FAB-8148-ED6467F102C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2FAF2F8-2C9D-4851-9363-D44C73A770BB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BB121E-9D1E-4802-8ECE-FC6539DE49D9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724C286-8336-4354-A1D5-B0F0F6691D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4700A43-F30A-437A-96A4-ACE5CA673E1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9FE922F-45D6-4029-8FA5-03E10159B82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F691F0A-790D-4FF2-87FC-3FA24050E145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7EDD5D-C6F4-47C2-B756-0938B2C9A895}"/>
              </a:ext>
            </a:extLst>
          </p:cNvPr>
          <p:cNvGrpSpPr/>
          <p:nvPr/>
        </p:nvGrpSpPr>
        <p:grpSpPr>
          <a:xfrm rot="1649023">
            <a:off x="7974915" y="4467575"/>
            <a:ext cx="2778010" cy="989956"/>
            <a:chOff x="298450" y="2224807"/>
            <a:chExt cx="4223998" cy="134071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B01E71-0D8C-4BD8-B9A0-4CCAC303637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195BC6-E980-4EBC-975C-980B4E521C2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96D057-A149-42FB-B441-A63647BCA953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1FE5443-A816-4E74-90B0-78E2E4662622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4B4DAC-2110-4D5E-958B-04F7D3D8D2B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EF2F3-7162-4218-8BE8-3A94CB6F1E44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4849E2-BE45-4BC8-8404-2CE66925C85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417801-DD2A-4423-B078-2660D258B0A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123E817-FA33-42C9-B190-E91D8D04A5E0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02B751D-F54A-4F10-9584-39306B433C25}"/>
              </a:ext>
            </a:extLst>
          </p:cNvPr>
          <p:cNvGrpSpPr/>
          <p:nvPr/>
        </p:nvGrpSpPr>
        <p:grpSpPr>
          <a:xfrm rot="3796832">
            <a:off x="2972017" y="3004525"/>
            <a:ext cx="3118904" cy="881754"/>
            <a:chOff x="298450" y="2224807"/>
            <a:chExt cx="4223998" cy="134071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BA406A4-E46E-4FBC-B0C5-EB2C74DCE71B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CD423-9CFD-4CCE-9E8E-D834A7922B3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98DBEDA-538A-44D5-977D-C5CE4F28EB7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E5C628-611A-44B7-8645-ACF355749CB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D47B16-0501-47D6-A60C-DD05E01966B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B76C90-3E08-4CED-A1A7-1A251102D04F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50AFB5-A35C-4E3F-9E59-AB81899B986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E8B672D-30D5-429B-B3B0-CC1C7DB946C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92101C3-D051-4943-90AF-8E9ACB62185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BF31DE-96AA-44E3-BF30-E612B6FA5D1E}"/>
              </a:ext>
            </a:extLst>
          </p:cNvPr>
          <p:cNvGrpSpPr/>
          <p:nvPr/>
        </p:nvGrpSpPr>
        <p:grpSpPr>
          <a:xfrm rot="20951664">
            <a:off x="1057936" y="2885875"/>
            <a:ext cx="2778010" cy="989956"/>
            <a:chOff x="298450" y="2224807"/>
            <a:chExt cx="4223998" cy="134071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B3D3625-6E24-4309-80B2-054BBC57F201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F9FB3C0-4044-47D4-B1F8-FE1DB20EE40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511C61A-33D0-4D65-888D-F552C458CF2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77E77-E54C-4182-904E-5E3D256C0D4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D94698-ADAB-4664-9A7C-4F4BC17586F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9CC5084-8136-4193-BBA6-348B59C4A210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C85538-E220-4C6B-9C89-44233E4B6591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9D94C23-D884-4B08-ABB8-4777DEFD29D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DB3E6D-BF43-4D34-9BFD-4C9AEB1AAB5A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C87E29-4E8E-48E4-BB67-A50C77FEA8DA}"/>
              </a:ext>
            </a:extLst>
          </p:cNvPr>
          <p:cNvGrpSpPr/>
          <p:nvPr/>
        </p:nvGrpSpPr>
        <p:grpSpPr>
          <a:xfrm rot="14791458">
            <a:off x="1933140" y="4103941"/>
            <a:ext cx="2778010" cy="989956"/>
            <a:chOff x="298450" y="2224807"/>
            <a:chExt cx="4223998" cy="1340718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BAF736D-BD56-4B8B-97AF-D1707368A9F0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6E9F656-80C1-4BCA-B4ED-D34C788BC228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BB6D8E-8575-4BAD-969B-20F9423738AE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686115B-DFFB-41FB-BC96-C42DF61021F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B2676B4-A987-47C5-B407-8349D059324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8D4E284-E938-4F5D-98B3-8EEB0DA553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0E84F7-C3D9-4C42-83C7-BB7927B0401A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6911C9-8FBA-4A5F-AD38-427098CA574A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D97BDC-4504-4B54-82B6-8BF2C889EB13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AC80F4E-EF1A-4BD8-9B52-5830B53AC767}"/>
              </a:ext>
            </a:extLst>
          </p:cNvPr>
          <p:cNvGrpSpPr/>
          <p:nvPr/>
        </p:nvGrpSpPr>
        <p:grpSpPr>
          <a:xfrm rot="10106677">
            <a:off x="4771650" y="2201493"/>
            <a:ext cx="2778010" cy="989956"/>
            <a:chOff x="298450" y="2224807"/>
            <a:chExt cx="4223998" cy="1340718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D30E8E-5939-4338-84F5-3D2BA1EEB69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7DD00E0-874C-4027-84B8-A3A0958883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6C52EB-A0EA-4C29-B26A-26EA4A2F810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CFBEE0-E0E6-4024-A2BD-E69BC98CF4F1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5B43AA-8D66-481D-8F2C-C350973FB34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B777ACD-8284-451D-AF92-CF6DD2DE051B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D1EA8C-6BA4-4E01-8C0F-917E5D1A467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47B0EA-51B6-4632-A2D5-D08E322B258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9003A19-CAF7-4FDE-BA7B-59431E2B676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282C89-B542-4079-93E3-BF8D3855EC87}"/>
              </a:ext>
            </a:extLst>
          </p:cNvPr>
          <p:cNvGrpSpPr/>
          <p:nvPr/>
        </p:nvGrpSpPr>
        <p:grpSpPr>
          <a:xfrm rot="6947642">
            <a:off x="9400638" y="3189548"/>
            <a:ext cx="2778010" cy="989956"/>
            <a:chOff x="298450" y="2224807"/>
            <a:chExt cx="4223998" cy="134071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11E83F-9BE0-43DF-AD31-735945C35086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DEBE13-FFC5-4ED5-AC36-A04E2E8F7E4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ADCFBDF-92D8-4247-80CA-1C6AEEA1FF61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815534-5086-41F2-9820-4AE3A042A383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82E30F3-A442-470F-AC07-184457A3C1C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B20D304-A199-4D4E-B474-CAE96D8D98CD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87CB6CD-5C50-4CCE-90BB-4C526E019C5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BD76263-DF31-46A0-AEEA-435B10160EA8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FAE0A4C-7199-4B1E-9AE5-912B97B0CA9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FCE425-D4ED-4AFE-BCE2-3620E086FD4A}"/>
              </a:ext>
            </a:extLst>
          </p:cNvPr>
          <p:cNvGrpSpPr/>
          <p:nvPr/>
        </p:nvGrpSpPr>
        <p:grpSpPr>
          <a:xfrm rot="19671046">
            <a:off x="427359" y="4903570"/>
            <a:ext cx="2778010" cy="989956"/>
            <a:chOff x="298450" y="2224807"/>
            <a:chExt cx="4223998" cy="1340718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B4A66CC-7783-45E4-8113-165E35247805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333AC8-DC36-489C-9009-0249CBD9CEE5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1AE3A84-4E14-4B28-9545-62B46AFC52DA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D5CFD-2F77-48F5-BD66-4F0D5B08C387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3A08C2F-62A5-4C61-BABB-0B8EFCBC905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50B6314-51E1-4343-BAA7-93366C276343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DA6BE0F-BE1E-43C5-A99E-A7B49B6C19E6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09B3202-2DAD-4794-BF75-7DFDA1CBFF00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2C3281-9A2E-4CBB-94EE-AB01DDDDB14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5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1630991" y="1545957"/>
            <a:ext cx="896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Lessons from </a:t>
            </a:r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Crunchies</a:t>
            </a:r>
            <a:r>
              <a:rPr lang="en-US" sz="4000" dirty="0">
                <a:latin typeface="Century Gothic" panose="020B0502020202020204" pitchFamily="34" charset="0"/>
              </a:rPr>
              <a:t> &amp; </a:t>
            </a:r>
            <a:r>
              <a:rPr lang="en-US" sz="4000" dirty="0" err="1">
                <a:latin typeface="Century Gothic" panose="020B0502020202020204" pitchFamily="34" charset="0"/>
              </a:rPr>
              <a:t>Squishies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4359305" y="2470439"/>
            <a:ext cx="350608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Seven</a:t>
            </a:r>
          </a:p>
        </p:txBody>
      </p:sp>
    </p:spTree>
    <p:extLst>
      <p:ext uri="{BB962C8B-B14F-4D97-AF65-F5344CB8AC3E}">
        <p14:creationId xmlns:p14="http://schemas.microsoft.com/office/powerpoint/2010/main" val="21278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b GIF">
            <a:extLst>
              <a:ext uri="{FF2B5EF4-FFF2-40B4-BE49-F238E27FC236}">
                <a16:creationId xmlns:a16="http://schemas.microsoft.com/office/drawing/2014/main" id="{70140D80-1DFC-43C7-B71A-2A0C675D6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50" y="1711378"/>
            <a:ext cx="6107099" cy="34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D53FB-70DD-41AC-B03C-24CAFB0C853F}"/>
              </a:ext>
            </a:extLst>
          </p:cNvPr>
          <p:cNvSpPr txBox="1"/>
          <p:nvPr/>
        </p:nvSpPr>
        <p:spPr>
          <a:xfrm>
            <a:off x="4797406" y="600026"/>
            <a:ext cx="2597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Crabs Eat</a:t>
            </a:r>
          </a:p>
        </p:txBody>
      </p:sp>
    </p:spTree>
    <p:extLst>
      <p:ext uri="{BB962C8B-B14F-4D97-AF65-F5344CB8AC3E}">
        <p14:creationId xmlns:p14="http://schemas.microsoft.com/office/powerpoint/2010/main" val="355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ck crab">
            <a:extLst>
              <a:ext uri="{FF2B5EF4-FFF2-40B4-BE49-F238E27FC236}">
                <a16:creationId xmlns:a16="http://schemas.microsoft.com/office/drawing/2014/main" id="{2BF45C4A-54B1-478E-B845-A79EC10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5" y="1958580"/>
            <a:ext cx="4427830" cy="33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C42D7-3890-4BB0-811E-7975875BECD3}"/>
              </a:ext>
            </a:extLst>
          </p:cNvPr>
          <p:cNvSpPr txBox="1"/>
          <p:nvPr/>
        </p:nvSpPr>
        <p:spPr>
          <a:xfrm>
            <a:off x="4174640" y="454003"/>
            <a:ext cx="3842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</a:t>
            </a:r>
          </a:p>
        </p:txBody>
      </p:sp>
      <p:pic>
        <p:nvPicPr>
          <p:cNvPr id="5" name="Picture 2" descr="https://juleerudolfblog.files.wordpress.com/2017/01/nervous-system-1-3-2017-10-45-00-am-bmp.jpg?w=664">
            <a:extLst>
              <a:ext uri="{FF2B5EF4-FFF2-40B4-BE49-F238E27FC236}">
                <a16:creationId xmlns:a16="http://schemas.microsoft.com/office/drawing/2014/main" id="{CC54323C-1215-4F0B-B455-1F3E1A3BF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 bwMode="auto">
          <a:xfrm>
            <a:off x="6133987" y="1530033"/>
            <a:ext cx="5003215" cy="433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667</Words>
  <Application>Microsoft Office PowerPoint</Application>
  <PresentationFormat>Widescreen</PresentationFormat>
  <Paragraphs>276</Paragraphs>
  <Slides>44</Slides>
  <Notes>18</Notes>
  <HiddenSlides>10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Avenir Next LT Pro Light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yet</dc:title>
  <dc:creator>Mark Beenhakker</dc:creator>
  <cp:lastModifiedBy>Mark Beenhakker</cp:lastModifiedBy>
  <cp:revision>448</cp:revision>
  <dcterms:created xsi:type="dcterms:W3CDTF">2018-04-08T17:38:03Z</dcterms:created>
  <dcterms:modified xsi:type="dcterms:W3CDTF">2021-04-21T01:15:21Z</dcterms:modified>
</cp:coreProperties>
</file>